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280" r:id="rId4"/>
    <p:sldId id="282" r:id="rId5"/>
    <p:sldId id="257" r:id="rId6"/>
    <p:sldId id="258" r:id="rId7"/>
    <p:sldId id="259" r:id="rId8"/>
    <p:sldId id="261" r:id="rId9"/>
    <p:sldId id="262" r:id="rId10"/>
    <p:sldId id="30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06" r:id="rId19"/>
    <p:sldId id="307" r:id="rId20"/>
    <p:sldId id="270" r:id="rId21"/>
    <p:sldId id="271" r:id="rId22"/>
    <p:sldId id="272" r:id="rId23"/>
    <p:sldId id="273" r:id="rId24"/>
    <p:sldId id="308" r:id="rId25"/>
    <p:sldId id="309" r:id="rId26"/>
    <p:sldId id="310" r:id="rId27"/>
    <p:sldId id="311" r:id="rId28"/>
    <p:sldId id="312" r:id="rId29"/>
    <p:sldId id="274" r:id="rId30"/>
    <p:sldId id="275" r:id="rId31"/>
    <p:sldId id="276" r:id="rId32"/>
    <p:sldId id="277" r:id="rId3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0:5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607 447 5539,'0'0'7878,"-42"35"-5237,27-25-2492,0-2 1,0 0-1,-1-1 1,0 0-1,-1-1 0,1-1 1,-1-1-1,-26 4 1,-35 11 44,55-14-42,1-1 1,-1-1-1,0-1 0,-45-1 0,43-2 272,22 1-376,-1-1 1,1 1-1,0-1 1,0 0-1,0 0 1,0-1-1,0 1 1,0-1-1,0 1 1,0-1-1,0 0 1,-3-3-1,-32-31 436,32 30-379,1 0-91,1 1 1,0 0-1,0-1 0,0 0 0,1 0 0,0 0 0,0 0 1,0 0-1,1-1 0,0 1 0,0-1 0,-1-11 1,1-6 49,1 0 0,1-31 1,1 14-40,0 35-30,0 0 0,0 1 1,0-1-1,1 0 0,0 0 0,0 1 0,1-1 0,-1 1 1,1 0-1,6-9 0,41-49-58,-44 56 62,7-8-2,0 1 1,1 0 0,1 1 0,17-12-1,-22 18 2,0 2 1,0-1-1,0 1 0,1 1 0,0 0 0,-1 0 1,1 1-1,17-2 0,11-2-49,-20 3 8,1 1 1,0 0-1,-1 2 1,1 0 0,28 3-1,-44 0 36,0 0-1,0 0 1,-1 0 0,1 0-1,0 1 1,-1 0-1,1-1 1,-1 1 0,0 0-1,0 1 1,0-1-1,0 0 1,-1 1 0,3 4-1,16 18-33,16 7 39,-24-23-33,-1 1 0,15 17 0,-23-23 41,0 0-1,-1 1 1,0-1-1,0 1 1,0-1 0,0 1-1,-1 0 1,0 0-1,2 11 1,0 2 99,-2-1 1,0 1 0,-1-1 0,-1 1-1,-2 26 1,1-41-59,0 0 1,0 0-1,-1-1 1,1 1-1,-1 0 1,0-1-1,0 1 1,0-1-1,0 1 1,0-1-1,-1 0 0,0 0 1,0 0-1,1-1 1,-5 4-1,5-5-307,1 0 0,-1 0 1,0 0-1,0 0 0,0 0 0,1-1 0,-1 1 0,0-1 0,0 1 0,0-1 0,-4 1 0,-11-1-4783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34.7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551 498 13510,'0'0'3957,"-5"2"-3803,-35 20 431,23-12 404,0-1 0,-21 8-1,12-11-439,-1 0 0,0-2 0,0-1 1,0-1-1,-40-3 0,41 1-429,18 0-80,0-2-1,0 1 1,0-1 0,0 0-1,1-1 1,-1 0-1,1 0 1,-1 0 0,1-1-1,0 0 1,0-1-1,1 1 1,-1-1 0,1-1-1,0 1 1,0-1-1,1 0 1,0-1 0,0 1-1,-6-11 1,3 5 17,1 0 0,0-1 1,1 0-1,0 0 0,1 0 1,1-1-1,0 0 0,1 0 1,0 0-1,-1-26 0,4 18 35,-1 10-81,0 1-1,1 0 0,1 0 1,0 0-1,0-1 0,1 1 1,1 0-1,0 1 0,0-1 1,1 0-1,5-9 0,-2 9 4,-1 1 0,1-1 0,1 2 0,0-1 1,0 1-1,1 0 0,0 1 0,1 0 0,-1 1 0,2 0 0,-1 0 0,1 1 0,0 0 0,0 1 0,0 0 0,1 1 0,0 1 0,0-1 0,0 2 0,0 0 0,0 0 0,23 1 0,-32 1-14,6-1-7,-1 0 0,0 1 0,1 0 0,-1 1 0,0 0 0,1 0 0,-1 1 1,0 0-1,0 1 0,0-1 0,0 2 0,-1-1 0,1 1 0,7 5 0,32 20 7,-38-24-10,1 0-1,-1 1 1,0 0 0,0 1-1,0 0 1,-1 0 0,13 16-1,-14-12 56,-1 0-1,0 1 0,0 0 1,-1 0-1,0 0 1,-1 1-1,-1-1 0,0 1 1,-1 0-1,0 0 0,-1 0 1,0 0-1,-1 1 0,-1-1 1,-3 18-1,1-14 30,-1 0-1,0-1 0,-2 1 1,-13 28-1,0 1 312,12-33-208,4-15-623,3-24-1684,0 16 1072,0-27-4908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70 4738,'0'0'7198,"1"-9"-5840,1-4-793,1-9-147,-2-4 5808,3 54-5935,-1 12 206,-3 78 0,-2-43-291,-5 251 130,-17 11 80,15-253-301,-4 22 229,4-42-238,0 74-1,9-30 90,-9 341 117,6-161 46,-6 52 244,5-130-350,1-26 267,1-170-817,2-34-613,0 12 672,0-51-3560,-2-23-5707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4226,'0'0'11026,"-12"-8"-4818,15 6-6158,0 1-1,0 0 1,1 0-1,-1 0 1,1 0-1,-1 0 1,1 1-1,0-1 1,-1 1-1,5 0 1,4 0 11,475-28 147,-262 40-256,87-6 176,-181-8-114,114 10-65,-56-1 40,-16 3 39,174 33 0,32-14 196,-175-29-202,26 2 4,120 18 425,33-18 424,-353-4-553,0-1 0,53-13 0,-79 16 469,0-2-3874,-27-20-12220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11669,'0'0'5467,"7"-18"-937,274 23-3746,-173-3-822,-41-2 253,126 17 0,-116-5-216,2-3-1,95-1 0,622-10 66,-629-4-41,20-1 2,-148 8-7,-1 1 0,67 14 0,-27-4 29,0-3 1,0-4 0,96-5 0,21 1 6,39 18-98,75 1 19,-198-21 139,116 2 134,-190 5-2798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11237,'0'0'7241,"-17"4"-4162,-34 239-1334,16-59-1506,3-44 86,-20 218-1,38-204-47,-7 144-242,21-292-20,-15 513 896,-3 249-204,19-523-150,-8-248-1242,1-2-282,0 0 0,0-1 0,1 0 0,0 0 0,0 0 0,-5-8 0,-15-26-10123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14 12454,'0'0'6115,"-12"-3"-5670,3 0-330,5 1-83,1 1 0,-1 0 0,0 0 0,0 0 0,0 0 0,0 1 0,0 0 0,0-1 0,0 1 0,0 1 0,0-1 0,1 0 0,-1 1 0,0 0 0,0 0 0,0 0 0,0 1 0,-3 1 0,-31 21 324,2 2-1,1 2 1,2 1-1,-35 38 1,51-51-178,-43 44 208,3 3 0,3 2 1,-53 82-1,84-111-250,2 1-1,1 0 1,2 1 0,2 1-1,1 1 1,3 0 0,1 1-1,-8 56 1,15 47-5946,4-101 2472,0-32-6034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19753,'0'0'4082,"0"146"-4034,0-91-96,0 1 32,0 1-576,0-4-1281,-7-14-1633,-4-20-2096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12486,'0'0'8230,"22"-8"-7795,71-26-371,-80 30-102,-1 0 1,1 1-1,0 1 1,0 0-1,0 0 1,0 1-1,15 1 0,-9 1-85,-18 0 133,-1 0 0,1 0 1,-1 0-1,1 1 0,-1-1 0,1 0 1,-1 1-1,0-1 0,0 0 0,1 1 1,-1-1-1,0 0 0,0 1 0,-1-1 1,1 0-1,0 3 0,-1 0 64,-24 296 2023,12-201-2137,-2 87-4402,13-158 2158,-2 16-4129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14503,'0'0'6515,"-1"4"-6347,0 7-4,0 0 1,1 1 0,1-1 0,0 0-1,0 0 1,1 0 0,0 0-1,6 15 1,1 13 162,4 25 169,28 82 1,-31-118-444,1 0 0,2-1 0,1-1 1,1 0-1,23 31 0,128 152-104,-162-205-21,-1 0-1,1 0 0,0 0 1,0 0-1,1-1 0,-1 1 0,1-1 1,0 0-1,-1-1 0,10 5 0,-9-6-386,-1 0-1,0 0 0,1 0 0,-1 0 0,1-1 1,-1 0-1,1 0 0,5 0 0,18-5-4067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8852,'0'0'11803,"3"4"-10621,46 101-18,-19-39-556,66 108-1,-82-153-600,1-2 0,0 1-1,2-2 1,0 0 0,1-1-1,0-1 1,2-1 0,0-1-1,25 15 1,-22-18-116,2 0 0,0-1 0,0-1 0,0-2 0,1 0 0,0-2 0,37 3 0,-40-7-3288,1 0 0,32-4-1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21802,'0'0'3506,"5"91"-3522,4-56 16,0-1-289,-4 1-607,-5-4-1569,0-10-2673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37.0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68 10341,'0'0'15548,"10"11"-14585,11-1-915,1-1 0,-1-1 0,2-1 0,-1 0 0,1-2 0,0-1 0,0 0 0,0-2 0,40-1 1,163-12 161,-196 7-103,0-1-1,-1-2 0,35-13 1,-34 11-83,0 0 1,55-8-1,-77 16-16,0 1 1,0-1-1,0 1 0,0 1 1,0-1-1,0 1 0,-1 1 0,1 0 1,13 4-1,-13-4 2,0-1 0,0 0 0,1 0 0,-1-1 0,0 0 0,14-1 1,5-1-15,-7 2-1,-1-1 1,1-1-1,-1-1 1,0-1-1,34-10 1,-30 8 10,1 1 1,45-4-1,2 0-28,1 2-187,123 2-1,-137 5-7687,-93 2-6619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15607,'0'0'7025,"29"-1"-6953,216-2-427,-163 3 710,-81 1-333,0-1 1,0 1 0,0 0-1,0-1 1,0 1-1,-1 0 1,1 0 0,0 0-1,0 0 1,0 0-1,-1 0 1,1 0 0,-1 0-1,1 0 1,-1 0-1,1 0 1,-1 1 0,1-1-1,-1 0 1,0 0-1,0 2 1,2 1 61,7 26 177,-2 0 0,0 1 0,-2 0 0,1 35 0,-5 129 410,-2-102-366,1-21-576,0 57-30,0-45-9574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1457,'0'0'19171,"5"4"-19083,4 1-19,0 1 0,1-1 0,-1 0 0,1-1 0,1 0 0,-1-1 0,0 0 0,1 0 0,0-1-1,-1-1 1,1 0 0,0 0 0,0-1 0,0 0 0,0-1 0,13-3 0,20-5 270,1-1-1,69-28 1,-44 14-470,6 0 197,-1-4 0,117-62 0,233-127 699,-387 197-625,-2-2 1,0-2-1,-2-1 0,-1-1 0,0-2 0,-3-1 1,0-2-1,26-34 0,-55 63-207,4-4 209,0 0-1,-1-1 0,8-14 0,-11 20-172,0 0 0,-1 0-1,1-1 1,-1 1 0,1 0-1,-1-1 1,1 1 0,-1 0 0,0-1-1,0 1 1,0-1 0,0 1-1,0 0 1,0-1 0,0 1-1,0-1 1,0 1 0,-1 0 0,1-1-1,-1 1 1,1 0 0,-1-1-1,1 1 1,-1 0 0,0 0-1,1-1 1,-1 1 0,0 0-1,0 0 1,-2-2 0,-22-13-2388,0-1-3414,-4-4-7864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1254 4 1713,'2'-3'16994,"-12"7"-16867,0 2 1,1-1-1,0 1 0,0 1 0,0 0 1,1 0-1,0 0 0,-13 16 0,2-4 97,-459 455 475,368-353-757,-36 33 49,117-125 24,1 2-1,-41 58 1,44-53 72,-3-2 0,-35 35-1,39-45 89,-27 33 0,44-48-26,-1 1 0,2 0 0,-1 1 0,1 0 0,1 0 0,-8 22 0,10-18-214,2-11 71,1-1-1,-1 1 0,0-1 0,0 0 0,0 1 0,-1-1 0,-2 5 0,3-7-189,1 0 0,-1 0-1,0 0 1,0 0 0,0 0 0,0 0-1,0-1 1,0 1 0,0 0 0,-1-1-1,1 1 1,0-1 0,0 1-1,-1-1 1,-1 1 0,-5-2-4352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11077,'0'0'6910,"17"0"-5824,43 2 38,63 12 1,-62-6-1101,64 1 0,-115-9-22,96-1 522,158 20 1,-70 2-471,256-6 0,-277-14-45,507-22 319,-447 7 165,264 17-1,-242 1-473,-172-5-30,-35-2 140,0-2 1,-1-2 0,89-25-1,-56 12-15,-47 14-81,0 3-1,0 0 1,0 2 0,37 3-1,3 0-3,-64-1-320,21-1-1745,-29 0 1899,0 0 1,0 0-1,0 1 1,0-2-1,0 1 0,0 0 1,0 0-1,0 0 1,0 0-1,0 0 1,0-1-1,-1 1 0,1-1 1,0 1-1,0 0 1,0-1-1,0 1 1,1-2-1,-4-4-3523,-7 2-1924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1681 1 7331,'0'0'7150,"-13"0"-5498,3 4-1498,1 0 1,0 0 0,1 1-1,-1 1 1,1-1-1,0 1 1,0 1-1,0-1 1,-6 10 0,-1-3 12,-317 258 1711,30-27-1011,97-83-644,45-39-83,110-81-50,-4 0 301,3 3 1,1 3 0,-64 76-1,-28 58 693,126-162-960,-2 0 1,-26 21 0,32-28-145,11-12-52,-10-21-11690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3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 7892,'0'-6'12629,"-11"193"-11062,3-96-1354,-44 326 358,5-71-446,-49 460 411,74-462-174,14-171-81,-37 244 503,45-411-773,-9 98 304,7 150 1,3-129-245,2-87 6,-3-38-125,-3-11-482,-48-89-5716,34 61 814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1530 13 320,'0'0'13996,"3"-2"-13585,9-5 274,-7 3 677,-12 7-611,-2 3-598,-1 0 0,2 1 1,-1 0-1,1 0 0,0 1 0,-9 10 0,-10 10 155,-211 189 1271,192-175-1383,-2-2 0,-2-3 0,-98 58 0,105-68-33,1 2-1,-41 37 1,50-37-14,-1-2 0,-2-2 0,-63 34 0,61-41 76,1 1 0,0 2 1,1 1-1,2 2 1,-41 36-1,64-50-170,-1 0-1,0-1 1,-1 0-1,0-1 1,-1 0-1,0-1 1,0-1 0,-29 10-1,34-13 29,0 1-1,1 1 1,-14 9 0,14-9-7,1 0 0,-1-1 1,1 0-1,-13 4 0,-6-7-6278,6-1-289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25 11637,'0'0'7006,"-10"-4"-6277,2 0-612,0 1 1,-1 0 0,1 0 0,-1 1 0,0 0-1,0 1 1,1 0 0,-1 0 0,0 0 0,0 2-1,0-1 1,-11 2 0,-25 12 425,0 1 0,-70 34 0,66-27-243,49-21-299,-154 74 714,136-65-619,0 1 0,1 1 0,1 1 0,0 0-1,1 1 1,-17 19 0,29-28-156,-1 1 0,1 0 0,0-1-1,0 1 1,0 0 0,-2 12 0,-5 9-2190,-6-3-3453,-1-11-2026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3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11557,'0'0'9140,"4"-5"-8806,0 2-303,0 0 1,0 1-1,1-1 0,-1 1 0,1-1 1,-1 1-1,1 1 0,0-1 0,0 1 1,0-1-1,0 2 0,0-1 1,0 0-1,0 1 0,10 1 0,-8-2-62,0 2-1,0-1 1,0 1 0,0 0-1,0 0 1,0 1-1,0 0 1,-1 0-1,1 1 1,-1-1-1,13 8 1,-16-6-8,1-1 0,-1 1-1,1-1 1,-1 1 0,0 0 0,-1 0 0,1 0 0,-1 0 0,0 1 0,0-1 0,0 1 0,0 0 0,-1-1 0,0 1 0,0 0-1,0 0 1,0-1 0,-1 1 0,0 0 0,0 0 0,0 0 0,-1 0 0,0 0 0,0 0 0,0-1 0,0 1 0,-1 0 0,1-1-1,-1 1 1,0-1 0,-1 0 0,1 1 0,-6 5 0,-3 0 107,-1 0 0,0-1 0,0-1 0,0 0 0,-1 0 0,-1-2 0,1 1 0,-1-2 0,0 0 0,0-1 0,-21 4 0,76-23-1782,-12 3 1118,44-6-725,-66 17 1246,0 0 0,0 1 0,0-1 0,0 1 0,0 1 0,0-1 0,0 1 0,10 3 0,-14-2 79,-1 0-1,1 0 1,-1 0 0,1 0-1,-1 0 1,0 0-1,0 1 1,0-1-1,0 1 1,0-1-1,0 1 1,-1 0-1,0 0 1,1 0-1,-1 0 1,0 0-1,0 0 1,-1 0-1,1 0 1,-1 0-1,1 6 1,0-1 106,0-1 0,-1 1 1,0-1-1,-1 1 0,1-1 0,-1 1 1,-1-1-1,-2 10 0,0-9 36,0-1 0,0 0 0,-1 0 0,0-1-1,0 1 1,-1-1 0,1 0 0,-1-1 0,-1 1-1,1-1 1,-1 0 0,0-1 0,0 0 0,0 0-1,0 0 1,-11 3 0,3-1-210,-1-1 0,-28 6 1,26-9-1230,0 1 1,-19-2-1,16-1-3797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3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6339,'0'0'6768,"-1"-6"-5226,-1-31 3602,2 53-4122,3 5-677,0-1-1,1 1 1,1-1 0,1 0-1,11 24 1,-4-9-129,55 152 390,-51-147-625,2-1 0,36 57 0,-53-94 13,-1 1-1,1-1 1,0 0-1,0 1 1,0-1-1,0 0 1,1 0-1,-1 0 1,0 0-1,1-1 1,-1 1-1,1-1 1,0 1-1,-1-1 1,1 0-1,0 0 1,3 0-1,-4-1-150,-1 0-1,1 0 0,0 0 0,0 0 0,-1 0 1,1-1-1,0 1 0,-1-1 0,1 1 0,0-1 1,-1 0-1,1 0 0,-1 1 0,1-1 0,-1 0 1,0 0-1,1-1 0,-1 1 0,0 0 0,0 0 1,1-1-1,-1 1 0,0 0 0,0-1 1,-1 1-1,1-1 0,0 0 0,1-2 0,3-13-4246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11.1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400 20 9524,'0'0'8802,"0"0"-8748,0-1 0,0 1 0,-1 0 0,1 0 0,0 0 0,0-1 0,0 1 0,-1 0 0,1 0 0,0-1 0,0 1 0,0 0 0,0 0 0,0-1 0,0 1 0,0 0 0,0 0 0,0-1 0,0 1 0,-1 0 0,1 0 0,0-1 0,1 1 0,-1 0 0,0-1 0,0 1 0,0 0 0,0 0 0,0-1 0,0 1 0,0 0 0,0 0 0,0-1 0,0 1 0,1 0 0,-1 0 0,0-1 0,0 1 0,0 0 0,1 0 0,36 0 6,0 2-1,39 7 1,-41-4-212,-1-2 1,1-1 0,37-3-1,-67 0 94,1 1 0,0-1 0,0 0-1,0 0 1,-1-1 0,1 0 0,-1 0 0,1 0-1,-1-1 1,5-2 0,-2-4-1179,-17 11 1528,-18 13 271,-46 49-136,-118 132-1,121-120-129,45-52-186,-1-1-1,-1-2 1,-58 36-1,9-8 11,-43 46 848,110-88-917,-2 1 113,0 2 0,0-1 0,-17 20 0,26-26-495,9-11-4781,5-9-485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3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 4578,'0'0'7267,"-15"-7"-1776,10 9-5492,-1-1 0,1 0-1,0 1 1,0 0 0,0 0 0,0 1 0,1-1 0,-1 1-1,0 0 1,1 0 0,0 1 0,0-1 0,0 1 0,-4 5 0,-10 7-102,-100 79-2738,33-36-2698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47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10165,'0'0'472,"24"30"2326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49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1473,'0'0'704,"-12"16"-1184,12-18 1344,0-2 97,0 2-305,0 0-304,-4 2-3858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0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 48,'-5'4'629,"3"-3"-462,1-1 0,-1 1-1,1 0 1,-1 1 0,1-1-1,0 0 1,0 0 0,0 0-1,-1 1 1,1-1 0,0 1-1,-1 5 3971,-6 11 10485,182-24-13757,-139 5-829,50 4 1,-5 1 338,-40-4-211,-11-1-145,1 1 0,-1 1 0,0 2 0,58 12 0,-80-13 20,0-1 0,0-1 0,0 1 0,0-1 0,0-1 0,8 0 1,9 0 182,497 1 965,-309-15-909,-54 13-66,115 2 187,-128 6-1648,-150-26-8067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1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23 8788,'0'0'8583,"-1"-3"-7775,1 2-508,-6-12-141,0 8 3893,-3 17-3123,-4 35-627,2 0 1,-7 83-1,7-51-214,-5 152 323,13-153-247,-17 110 0,-1-12 23,2-9-33,8-85-3,4 0-1,4 85 0,-4 153 242,2-241-66,5-78-145,0-1-189,0 0 0,0 0 1,-1 0-1,1 0 0,0 0 0,0 0 0,-1 0 0,1 0 0,0 0 0,0 0 0,0 0 0,-1 0 0,1 0 0,0 0 0,0 0 0,-1 0 0,1 0 0,0 0 0,0-1 0,0 1 1,-1 0-1,1 0 0,0 0 0,0 0 0,0 0 0,0-1 0,-1 1 0,1 0 0,0 0 0,0 0 0,0-1 0,0 1 0,0 0 0,0 0 0,-1 0 0,1-1 0,0 1 0,0 0 1,0 0-1,0 0 0,0-1 0,0 1 0,0 0 0,0-1 0,-22-51-3543,1 15-2265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2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15671,'0'0'6443,"1"-1"-6385,0 1-1,0-1 0,-1 0 1,1 1-1,0 0 1,0-1-1,0 1 1,0 0-1,0-1 0,0 1 1,0 0-1,0 0 1,0 0-1,0 0 1,0 0-1,1 0 1,3 2 62,1 1 0,-2 1 1,1-1-1,0 1 0,-1 0 0,1 0 1,-1 0-1,0 0 0,-1 1 1,1 0-1,-1 0 0,4 7 1,9 10 169,10 9-90,1-2 1,2-2-1,48 38 1,105 61 16,-173-120-192,1 0 0,-1-1 0,1 0 0,1 0 0,-1-1 0,13 3 0,-18-6-352,0 0 1,1-1-1,-1 1 0,1-1 0,10-1 0,-12 0-526,1 1 0,-1-1 0,1-1 1,-1 1-1,1-1 0,-1 0 0,7-4 0,9-6-4929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3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18184,'0'0'5197,"-1"4"-5061,-14 44 545,-7 51-1,21-95-673,0-1-1,1 1 1,-1-1-1,1 1 1,0-1-1,0 1 1,0 0-1,2 6 1,-2-9-13,1 0 0,-1 0 0,1 0 0,0 0 0,-1 0 0,1 0 1,0 0-1,0-1 0,0 1 0,0 0 0,0 0 0,0-1 0,0 1 0,0-1 0,0 1 0,0-1 0,0 1 0,0-1 1,0 1-1,1-1 0,-1 0 0,0 0 0,0 0 0,0 0 0,1 0 0,-1 0 0,1 0 0,28 0-191,-21 0 170,0 0-1,0 0 1,0 1-1,0 0 1,0 0-1,9 4 1,-16-4 39,1 0 0,-1 0 0,1 0 0,-1 1 0,0-1 0,1 1 0,-1 0 0,0-1 0,0 1 0,0 0 0,-1 0 1,1 0-1,0 1 0,-1-1 0,1 0 0,-1 1 0,0-1 0,0 1 0,0-1 0,0 1 0,0-1 0,0 1 0,-1 0 0,1 4 0,1 5 24,0 0-1,-1 0 1,-1 1-1,1-1 0,-2 0 1,0 0-1,0 0 1,-2 0-1,1 0 0,-1-1 1,-1 1-1,0-1 1,0 1-1,-2-1 0,1-1 1,-1 1-1,-1-1 1,1 0-1,-2 0 0,0-1 1,-8 9-1,14-16-66,0 0-1,0 0 0,0-1 0,0 1 0,-1 0 0,1-1 1,0 0-1,-1 1 0,1-1 0,-1 0 0,1 0 0,-1 0 1,0-1-1,1 1 0,-1-1 0,0 1 0,1-1 1,-5 0-1,5-1-132,0 1-1,0-1 1,0 0 0,0 0 0,0 0 0,0 0 0,0 0 0,0-1 0,1 1 0,-1 0-1,0-1 1,1 0 0,-1 1 0,1-1 0,-1 0 0,1 0 0,0 1 0,0-1-1,0 0 1,0 0 0,0 0 0,0-1 0,0-2 0,-17-57-6396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3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20569,'0'0'4434,"41"0"-4754,-7 0-64,7 0-368,5 0-1105,4 0-2113,7 2-3713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3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0 436 12438,'0'0'6637,"10"-7"-5001,76-54 241,-63 47-2090,-1-1 1,0-1 0,-1 0-1,-1-2 1,20-22 0,-32 30 284,0 0 0,-1 0 0,0-1 1,0 1-1,-1-2 0,0 1 0,-1 0 0,-1-1 1,0 0-1,0 0 0,-1-1 0,-1 1 0,0-1 1,0 1-1,-2-23 0,1 28 248,-1-6 1040,-1 3-5855,-1-2-800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4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46 11269,'0'0'6096,"-1"-8"-5226,-2-22 72,2 22 8,9 8 386,-3 1-1254,0 0-1,1 0 1,-1 1 0,0 0-1,-1 0 1,1 0 0,0 0-1,0 0 1,-1 1 0,0 0-1,1 0 1,-1 0 0,0 1-1,-1 0 1,1-1 0,0 1-1,4 7 1,7 9 7,-1 1 0,14 28 0,6 23 62,-3 2-1,-4 1 1,32 136 0,-57-203-190,5 40-1856,-7-48 1792,0 0 0,0 0 1,0 0-1,0 0 0,0 1 0,0-1 1,0 0-1,0 0 0,0 0 1,0 0-1,0 1 0,0-1 1,0 0-1,0 0 0,0 0 0,0 0 1,-1 0-1,1 1 0,0-1 1,0 0-1,0 0 0,0 0 0,0 0 1,0 0-1,-1 0 0,1 1 1,0-1-1,0 0 0,0 0 1,0 0-1,-1 0 0,1 0 0,0 0 1,0 0-1,0 0 0,0 0 1,-1 0-1,1 0 0,0 0 1,0 0-1,0 0 0,0 0 0,-1 0 1,1 0-1,-3 0-1449,-14 4-5819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11.7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 9 5378,'0'0'8591,"9"-8"-3322,-11 32-4738,-1 1-1,-1-1 1,-1 1-1,-12 34 1,7-28-293,2 0 0,-4 32 0,8-5 105,3-38-9007,1-29 2560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4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19385,'0'0'2951,"-3"13"-2741,-2 11 81,-1 1 0,-1-1 0,-15 34 0,15-44-173,1 0 0,0 0 0,1 1 1,1 0-1,0 0 0,2 0 0,-1 0 1,0 27-1,4-41-126,-1 0 0,0 0 0,0-1 0,0 1 0,1 0 0,-1 0 0,0-1 0,1 1 0,-1 0 0,0-1 0,1 1 0,-1 0 0,1-1 0,-1 1 0,1-1 1,0 1-1,-1-1 0,1 1 0,-1-1 0,1 1 0,0-1 0,-1 0 0,1 1 0,0-1 0,0 0 0,-1 0 0,1 1 0,0-1 0,0 0 0,-1 0 0,1 0 0,1 0 0,33 0-199,-25-1 143,7 1-1,-10 0 42,0-1 1,1 1 0,-1 1 0,0 0 0,13 2-1,-18-2 25,0 0-1,-1-1 1,1 1-1,0 0 1,-1 0-1,1 0 0,-1 0 1,1 0-1,-1 1 1,0-1-1,1 0 1,-1 1-1,0-1 0,0 1 1,0-1-1,0 1 1,0-1-1,0 1 1,-1 0-1,1-1 1,0 1-1,-1 0 0,1 0 1,-1 0-1,0-1 1,0 1-1,1 0 1,-1 2-1,1 3 11,-1 1 1,1-1-1,-1 0 0,0 1 1,-1-1-1,0 0 0,0 1 1,0-1-1,-1 0 0,0 0 1,0 0-1,-1 0 0,0 0 1,0-1-1,-9 13 0,-1-2-188,-2 0-1,-20 18 1,30-31-414,-1 1 1,0 0-1,0-1 1,0 0-1,0-1 1,-1 1-1,1-1 1,-1-1-1,0 1 1,-12 2 0,-11-3-4977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5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19769,'0'0'5395,"123"-8"-6500,-62 25-992,-10 5-2369,-13 9-3506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6:55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29 8244,'0'0'5912,"0"-4"-5803,0-21 5742,0 32-5803,-1 3 14,-1-1 0,0 1 0,0 0 0,-1 0 0,0-1 0,0 1 0,-10 16-1,0-2 197,-28 40 0,35-56-255,0 0 1,-1 0-1,0 0 0,-1-1 1,1 0-1,-1 0 0,-1-1 1,1 0-1,-1 0 0,0-1 1,0 0-1,-1-1 0,1 0 1,-1 0-1,0-1 0,0-1 1,0 1-1,-1-2 0,-14 2 1,10-4-9577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0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0 14679,'0'0'9065,"-15"18"-8913,-47 56-56,58-67-89,0-1 0,0 1-1,1 0 1,0 0 0,1 0-1,-1 0 1,1 0 0,1 1 0,-1-1-1,1 1 1,1-1 0,-1 1-1,1-1 1,1 1 0,-1-1-1,3 10 1,-2-8-19,-1-8 3,1 0 1,-1 0 0,0 0-1,1 0 1,-1 0 0,0-1-1,1 1 1,-1 0 0,1 0-1,0-1 1,-1 1 0,1 0 0,0-1-1,-1 1 1,1 0 0,0-1-1,-1 1 1,1-1 0,0 1-1,0-1 1,0 0 0,0 1-1,1-1 1,24 7-80,-19-6 74,20 3-111,-13-2 107,0 0 0,-1 1 0,19 6 0,-29-9 15,0 1 1,-1 0 0,1 1-1,-1-1 1,1 0-1,-1 1 1,0-1-1,1 1 1,-1 0-1,0 0 1,0 0 0,0 0-1,0 0 1,-1 0-1,1 1 1,-1-1-1,1 0 1,-1 1 0,0-1-1,0 1 1,0 0-1,1 3 1,-1 4 13,0-1 0,-1 0 0,0 0 0,-1 0-1,0 0 1,-1 0 0,1 0 0,-2 0 0,1 0 0,-1 0 0,-1-1 0,1 1 0,-2-1 0,1 0 0,-1 0 0,0 0 0,-1-1 0,1 0 0,-10 9 0,6-7-271,0-1 0,-1 1 0,0-1 0,-1-1 0,-21 12 0,23-15-449,0 1-1,-1-2 1,1 1-1,-1-2 1,0 1-1,0-1 1,-15 1-1,-15-3-4559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1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6819,'0'0'13190,"168"-37"-13190,-99 35-496,11-4-1217,6-2-1568,3-3-1506,-9-1-2656</inkml:trace>
  <inkml:trace contextRef="#ctx0" brushRef="#br0" timeOffset="1">849 0 10053,'0'0'11557,"-59"74"-10869,29-31 433,-4 4-625,-5 3 0,0 1-464,-2-2 32,5-6-64,-1-4-496,5-8-961,3-15-2144,8-16-2498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1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3089,'0'0'20890,"93"121"-20666,-56-82-176,2 0 32,-1-4-80,-1-4-16,-3-5-624,-2-5-545,0-9-1616,0-12-609,4 0-4241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1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25 5282,'0'0'18465,"-13"18"-18228,-39 61-194,49-74-44,1 0 0,0 1 0,0-1 0,0 1 0,1 0 0,-1-1 0,1 1 1,1 0-1,-1 0 0,1 0 0,0-1 0,0 1 0,1 0 0,0 0 0,0 0 0,0-1 0,1 1 0,-1 0 0,6 9 0,5 13 25,24 39 0,-21-42 33,18 42 0,-29-57-65,-1 0 0,0 1 0,0 0 1,-1 0-1,-1-1 0,0 1 0,0 20 0,-1-29-1,0 1 1,-1 0-1,1-1 0,-1 1 0,0-1 1,0 1-1,0-1 0,0 1 1,0-1-1,-1 1 0,1-1 0,-1 0 1,1 0-1,-1 0 0,0 0 1,-4 4-1,2-2-130,-2-1 1,1 1-1,0-1 1,-1 0-1,1-1 0,-1 1 1,-7 1-1,2 0-747,0-2-1,1 0 1,-1 0-1,0-1 0,0 0 1,0-1-1,0 0 0,-15-2 1,-29-17-7982</inkml:trace>
  <inkml:trace contextRef="#ctx0" brushRef="#br0" timeOffset="1">117 7 16936,'0'0'7651,"123"-6"-7683,-52 24-912,13 9-3554,7 8-3778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2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17304,'0'0'6366,"13"-7"-6193,-2 0-174,-5 3-4,0 0 0,1 1 1,0 0-1,-1-1 0,1 2 0,0-1 0,0 1 0,0 0 1,1 1-1,-1 0 0,12-1 0,-9 2-36,0 0 1,-1 0-1,1 1 0,0 0 0,-1 1 1,13 4-1,-19-5 40,-1 0 1,1 0 0,-1 1-1,1-1 1,-1 1-1,1 0 1,-1 0 0,0 0-1,0 0 1,0 0-1,0 0 1,0 1-1,0-1 1,-1 1 0,1-1-1,-1 1 1,0-1-1,0 1 1,0 0 0,0 0-1,0 0 1,0-1-1,-1 1 1,1 0 0,-1 4-1,0 4 55,0-1-1,0 0 1,-1 0-1,-1 1 1,1-1-1,-2 0 1,0 0-1,0-1 1,0 1-1,-1-1 1,-1 1-1,-7 11 1,-2 1-621,-1-1 1,-1 0 0,-32 31 0,32-38-2987,10-12-1735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2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16488,'0'0'3617,"-21"135"-2224,21-79-801,12 3-576,1-1-16,-1-1-224,-8 1-1025,-4-5-591,0-4-818,0-10-2336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2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16215,'0'0'8917,"114"-26"-8998,-48 24-719,0 2-1409,-4-9-2977,-10-3-9477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12.1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1425,'0'0'14756,"35"-1"-11854,-31 2-2716,21 5 187,0 0 0,48 4 0,54-9-2126,-127-1 1597,1 0-1,-1 0 0,1 0 1,0 0-1,-1 0 1,1 0-1,-1 0 1,1 0-1,-1 0 1,1 0-1,-1 0 0,1 0 1,-1 0-1,1-1 1,0 1-1,-1 0 1,1 0-1,-1-1 0,0 1 1,1 0-1,-1 0 1,1-1-1,-1 1 1,1-1-1,-1 1 0,0 0 1,1-1-1,-1 1 1,0-1-1,1 1 1,-1-1-1,0 1 0,0-1 1,1 0-1,0-9-6771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6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19849,'0'0'5779,"68"-2"-5907,-22 6-160,2 7-1,0 1-991,-5 2-1233,-9-1-2354,-13-5-5409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6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19705,'0'0'4594,"157"27"-6147,-79-12-1504,-5-3-1217,-9-6-4994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7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278 348 10773,'1'-21'2129,"3"-29"-1709,1-5 1586,-2-1 0,-6-71 0,3 126-1918,0-1 1,0 0-1,-1 0 1,1 0-1,-1 1 1,0-1 0,1 0-1,-1 1 1,0-1-1,0 0 1,0 1-1,0-1 1,-1 1-1,1 0 1,0-1 0,0 1-1,-1 0 1,1 0-1,-1 0 1,1 0-1,-1 0 1,0 0 0,1 0-1,-1 0 1,0 1-1,1-1 1,-1 1-1,-2-1 1,0 0-1,0 1 0,0 0 0,1-1 0,-1 2 0,0-1-1,1 0 1,-1 1 0,0 0 0,1-1 0,-1 1 0,0 1 0,1-1 0,-7 4 0,-2 3 1,0 1 0,0 0 0,0 1 0,2 0 0,-18 21 1,7-5 142,-27 44 1,43-62-206,0 1-1,0 0 1,1-1 0,0 1-1,0 1 1,1-1 0,1 0-1,-1 1 1,1 0 0,1-1 0,0 1-1,0 0 1,2 13 0,-1-22-46,0 1 1,0-1 0,1 0 0,-1 1 0,1-1 0,-1 0-1,1 0 1,-1 1 0,1-1 0,0 0 0,-1 0 0,1 0 0,0 0-1,0 0 1,0 0 0,0 0 0,0 0 0,0-1 0,0 1-1,0 0 1,2 0 0,0 1-69,1 0-1,0-1 1,-1 0-1,1 0 1,0 0-1,0 0 1,5 0-1,5-1-535,0 0-1,0 0 1,16-4-1,-21 2 254,-1-1 0,1 1-1,-1-2 1,0 1 0,0-1 0,0 0 0,0-1-1,-1 0 1,0 0 0,0-1 0,0 0 0,8-10 0,-9 11 365,-1-1 1,0-1 0,-1 1 0,1-1 0,-1 0-1,-1 0 1,1 0 0,3-13 0,-10 54 8578,6 40-8405,-1-27 324,-4 270-452,-9-109-5770,7-121-1306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7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22122,'0'0'222,"20"5"-193,-11-3-34,26 5-83,0 2 0,57 23-1,-90-31 128,0 0-1,0 0 0,-1-1 0,1 1 0,-1 1 1,1-1-1,-1 0 0,1 0 0,-1 0 0,1 1 0,-1-1 1,0 1-1,0-1 0,0 1 0,0-1 0,0 1 1,0 0-1,0 0 0,-1-1 0,1 1 0,0 0 0,-1 0 1,0 0-1,1 0 0,-1 0 0,0-1 0,0 1 1,0 0-1,0 0 0,0 0 0,-1 0 0,1 0 0,0 0 1,-1-1-1,1 1 0,-1 0 0,0 0 0,0 0 1,0-1-1,0 1 0,0-1 0,0 1 0,0-1 0,-3 3 1,-20 28-306,-1-2 1,-1-1 0,-49 42 0,73-69-274,-13 8-702,7-9-4121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7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16856,'0'0'3409,"-23"113"-1808,23-62-1281,0 0-96,0 3-224,3-7-256,-3-8-1104,0-6-737,0-17 64,-7-14-1873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8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1 212 10453,'0'0'10602,"14"-7"-10447,16-6-556,76-34-2280,-97 42 1704,-1 0 0,1-1 1,-1 0-1,0-1 0,0 0 0,-1 0 0,8-9 0,-11 10 970,0 0 0,0 0-1,0 0 1,4-10 0,-1-6 3887,-5-2 5136,-2 31-7954,1 76-955,-3 118-809,-1-158-945,-9 45-1,-13 22-3666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8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18 235 20009,'0'0'4146,"-18"125"-4130,18-84 112,0-6-80,9-4 192,3-9-160,1-7-48,1-7-32,0-8-32,6 0-464,10-13-624,9-28-1650,2-18-2720,0-15-9301</inkml:trace>
  <inkml:trace contextRef="#ctx0" brushRef="#br0" timeOffset="1">388 1 17128,'0'0'7507,"-19"110"-6994,15-25-209,4 13-80,0 9-208,0 10 16,-2 6-32,-10-8-496,-1-19-433,-6-24-1472,3-29-961,0-26-783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8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18232,'0'0'5139,"98"-19"-8709,-50 19-848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9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185 207 9220,'0'0'5072,"1"-20"-3938,1-2-1024,4-129 4262,-6 151-4283,0-1-1,0 0 1,0 1 0,-1-1 0,1 0-1,0 1 1,-1-1 0,1 0 0,0 1-1,-1-1 1,1 1 0,-1-1 0,1 1-1,-1-1 1,1 1 0,-1-1 0,0 1-1,1-1 1,-1 1 0,1 0 0,-1-1-1,0 1 1,1 0 0,-1 0 0,0-1 0,1 1-1,-1 0 1,0 0 0,0 0 0,1 0-1,-1 0 1,-1 0 0,-31 0 593,22 0-299,6 0-303,-9 0 207,0 1-1,-22 3 0,31-4-265,1 1 0,0 1 0,0-1 0,0 0 0,0 1 0,0 0 0,0 0 0,0 0-1,1 1 1,-1-1 0,1 1 0,-1 0 0,-2 3 0,5-6-47,1 1 1,0-1-1,-1 1 0,1-1 1,-1 1-1,1-1 0,0 0 1,-1 1-1,1 0 0,0-1 1,0 1-1,-1-1 0,1 1 1,0-1-1,0 1 0,0-1 1,0 1-1,0 0 0,0-1 1,0 1-1,0-1 0,0 1 1,0 0-1,0-1 0,0 1 1,0-1-1,0 1 0,1 0 1,-1-1-1,0 1 0,0-1 1,1 1-1,-1-1 0,0 1 1,1-1-1,-1 1 0,0-1 1,1 0-1,-1 1 0,1-1 1,-1 1-1,1-1 0,-1 0 1,1 1-1,-1-1 0,1 0 1,26 10-596,39-4-785,-40-4 56,41 7 0,-60-8 1089,-1 1 0,0-1 1,0 2-1,0-1 0,0 1 0,0-1 0,0 2 1,0-1-1,-1 1 0,0 0 0,7 6 0,-10-9 215,-1 0-1,0 1 1,1-1-1,-1 1 0,0-1 1,0 1-1,0 0 1,0-1-1,-1 1 0,1 0 1,0-1-1,-1 1 1,1 0-1,-1 0 1,1 0-1,-1 0 0,0-1 1,0 1-1,0 0 1,0 0-1,0 0 0,-1 2 1,0-1 118,0 0 0,0 0-1,0 0 1,-1 0 0,0 0 0,0-1 0,1 1 0,-1-1 0,-1 1 0,1-1-1,-5 4 1,-4 3 443,0-1 1,-1-1-1,0 0 0,-22 9 0,-96 28 4711,139-44-4788,108-1-372,34 0-945,-50 3-3922,-76 2 103,-15 6-4418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19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17848,'0'0'6118,"1"17"-5716,1 2-347,0-1 0,1 1 0,1-1 0,0 0 0,2 0 0,13 30 0,15 8-608,-34-56 525,0 0 0,1 1 0,-1-1 1,0 0-1,1 1 0,-1-1 0,0 0 0,1 1 0,-1-1 0,1 0 0,-1 0 0,0 1 0,1-1 0,-1 0 0,1 0 0,-1 0 0,1 0 0,-1 0 0,1 0 0,-1 0 0,1 0 0,-1 0 0,1 0 0,-1 0 0,1 0 0,-1 0 0,1 0 0,-1 0 0,0 0 0,1 0 0,-1 0 0,1-1 0,-1 1 0,1 0 0,-1 0 0,1-1 0,14-14-423,20-28-602,55-62-2575,-77 93 3387,0 0-1,0 1 0,1 0 1,1 1-1,29-16 1,-42 25 314,0 0 1,0 0-1,0 0 1,1 0 0,-1 1-1,0-1 1,1 1-1,-1-1 1,0 1-1,1 0 1,-1 0 0,0 0-1,1 0 1,-1 0-1,0 0 1,3 1 0,-3 0-2,-1 0 0,0-1 0,1 1 1,-1 0-1,0 0 0,1 0 0,-1 0 0,0 0 1,0 1-1,0-1 0,0 0 0,0 0 1,0 1-1,0-1 0,-1 1 0,1-1 1,0 0-1,0 3 0,1 6 248,0 0 0,0 0 1,-1 1-1,0-1 0,-1 19 0,0-16-233,0 2 206,0 1 1,-1-1-1,-1 0 0,-1 1 1,0-1-1,-8 24 0,9-33-230,0-1-1,-1 0 1,0 1-1,0-1 0,-1 0 1,1-1-1,-1 1 1,0-1-1,0 1 1,0-1-1,-1-1 0,0 1 1,1 0-1,-1-1 1,-1 0-1,1 0 1,0-1-1,-1 1 0,1-1 1,-10 2-1,-9 0-313,1-1 0,0-1-1,0 0 1,-27-3 0,10 0-1761,-25 1-3036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12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1 6323,'6'6'13833,"-5"1"-14188,-10 289 2060,9-293-977,0 4-2393,0-7 1540,0 0 0,0 0 0,0 0 1,0 0-1,0 1 0,-14-7-10523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24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641 430 13622,'0'0'1841,"0"0"-1818,0-1 0,0 1 0,0 0 0,0 0 0,0-1 0,0 1 0,-1 0 0,1 0 0,0-1 0,0 1 0,0 0 0,-1 0 0,1-1 0,0 1 0,0 0 0,-1 0 0,1 0 0,0 0 0,0-1 0,-1 1 0,1 0 0,0 0 0,-1 0 0,1 0 0,0 0 0,0 0 0,-1 0 0,1 0 0,0 0 0,-1 0 0,0 0 0,-6 4 174,1 0-1,-1 1 1,1-1 0,0 1-1,0 1 1,-8 8-1,-15 13 160,18-19-233,0 0-1,-1 0 1,0-1 0,0-1-1,-1 0 1,0 0 0,-19 4 0,11-5 124,0-1 0,0-1 0,0-2 0,-25 1 0,18-2-62,5 1 46,1-2 0,0 0-1,-30-5 1,46 5-167,0-1 0,1 1 0,-1-1 1,1 0-1,0 0 0,0-1 0,-1 0 0,1 0 0,1 0 0,-1 0 0,0-1 0,1 1 1,0-1-1,0 0 0,0-1 0,0 1 0,1-1 0,-4-5 0,-3-9 5,1-1-1,1 0 0,1 0 0,0-1 1,-5-36-1,6 16 17,0-84-1,6 120-85,1 0 1,0 0-1,0 0 0,0 1 0,1-1 0,0 0 0,0 1 1,0-1-1,0 1 0,1 0 0,0 0 0,-1 0 0,2 0 1,-1 0-1,0 0 0,1 1 0,-1 0 0,1 0 0,0 0 1,0 0-1,6-3 0,11-6-14,1 1 1,44-16-1,-55 23 16,4-2 6,1 1 1,-1 1-1,1 0 0,0 1 1,0 1-1,1 0 0,19 1 1,-24 1-5,-1 0 1,1 1-1,0 1 1,-1 0-1,1 0 1,-1 1-1,0 0 1,0 1-1,0 0 1,0 1-1,-1 1 1,0-1-1,0 1 1,0 1-1,10 9 1,-11-10 23,-1 1 1,0 1 0,0-1-1,-1 1 1,0 0 0,0 1-1,-1 0 1,0 0 0,-1 0 0,0 1-1,0 0 1,-1 0 0,0 0-1,-1 0 1,0 1 0,-1-1-1,0 1 1,0 0 0,-1 0-1,-1 14 1,-11 227 917,11-251-934,0 1 1,0-1 0,0 1 0,0 0 0,0-1-1,0 1 1,-1-1 0,1 1 0,-1 0 0,1-1 0,-1 1-1,-1 1 1,1-2-211,-1 0-1,1-1 1,-1 1-1,1-1 1,-1 0 0,1 0-1,-1 1 1,1-1-1,-1 0 1,1 0-1,-1 0 1,1 0 0,-3-1-1,-18-1-5483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5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13 19257,'0'0'4986,"-3"-4"-4877,-4-4-31,4 8 25,2 20 75,1-7-150,-1 22 386,-7 33 0,2-16-2200,3 1-7989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6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33 912,'0'0'19145,"9"-6"-18715,-4 2-415,0 1 0,1 0 1,-1 0-1,1 0 1,0 1-1,0 0 0,0 0 1,0 1-1,0-1 1,0 1-1,0 1 0,1-1 1,-1 1-1,0 0 0,0 0 1,7 2-1,26 7 46,-27-6-13,0 0 0,0-1 0,14 1 1,-26 17 727,0 17-392,-1-1-1,-1 1 1,-2-1 0,-14 59-1,-25 26-74,5-16-5143,35-88 198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6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388 0 18328,'0'0'6355,"-34"0"-6371,15 31 144,-8 14 64,-7 6-96,-7 1 161,0 3-225,-3-2-32,3-3-112,5-3-433,4-10-959,7-15-2706,11-20-2433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6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19017,'0'0'6131,"98"99"-6067,-66-71 112,-2-3-128,-7-3-96,-5-1-32,-2-5-257,-7 1-847,0-5-1617,-4-6-1922</inkml:trace>
  <inkml:trace contextRef="#ctx0" brushRef="#br0" timeOffset="1">545 0 18152,'0'0'7300,"-107"136"-7284,107-91-16,0-4-48,0-2-577,0-8-863,0-15-2818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7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12982,'0'0'10015,"21"6"-9836,-11-3-171,9 1 16,-1 2 0,0 0 0,0 1 0,0 0 0,-1 2 0,0 0 0,25 18 0,-37-22-17,0 0-1,0 0 0,0 1 1,0-1-1,-1 1 1,0 0-1,0 0 1,-1 1-1,0-1 1,0 1-1,0 0 1,-1 0-1,3 9 1,-3 1 175,0 0 0,-1 1 0,-1-1 0,-2 26-1,-4 1 168,-2-2-1,-25 82 0,2-11-2181,25-89-1114,2 1 1,-2 39-1,5-33-7943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7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183 132 15015,'0'0'4925,"-20"2"-4368,-4 0-351,-35 8-1,55-9-188,0 1-1,-1 0 1,1 0-1,0 1 0,0-1 1,1 1-1,-1 0 1,0 0-1,1 0 1,0 1-1,0-1 0,0 1 1,0-1-1,0 1 1,1 0-1,-1 0 1,1 1-1,0-1 0,1 0 1,-1 1-1,1-1 1,-2 7-1,2-6-18,-2 5-21,1-1-1,1 1 1,0 0-1,0-1 0,1 17 1,0-18-28,0-6 29,0 0 1,0 0-1,1-1 0,-1 1 0,1 0 0,-1-1 0,1 1 0,0 0 1,-1-1-1,1 1 0,0-1 0,0 1 0,0-1 0,0 1 1,1-1-1,-1 0 0,0 0 0,0 0 0,1 1 0,-1-1 0,1 0 1,-1 0-1,1-1 0,-1 1 0,1 0 0,0-1 0,-1 1 0,1 0 1,0-1-1,2 1 0,7 1-209,0-1 1,0 0-1,19 0 1,-27-1 167,1 0-33,0 0 0,0-1 0,-1 1 0,1-1-1,0 0 1,-1 0 0,1 0 0,0-1 0,-1 1 0,0-1 0,1 0-1,-1 0 1,0 0 0,5-4 0,-2 0-34,-1 0 1,1 0-1,-1 0 0,-1-1 0,1 1 1,5-12-1,2-7 40,-2-1 0,14-53 0,-23 77 104,4-28 44,5-17 2122,-9 45-2085,0 0 0,0-1-1,0 1 1,0 0-1,0 0 1,0 0-1,1 1 1,-1-1-1,1 0 1,0 0-1,-1 1 1,1-1-1,0 1 1,0 0 0,0-1-1,0 1 1,3-1-1,30-9-122,1 2 1,0 1-1,0 2 0,1 2 0,-1 1 0,43 3 0,-78 0 24,1 0-1,-1 1 0,0-1 0,0 1 0,1-1 0,-1 1 0,0-1 0,0 1 0,0 0 0,0-1 0,0 1 0,0 0 0,0 0 1,0 0-1,0 0 0,0 0 0,0 0 0,0 0 0,-1 0 0,1 0 0,-1 0 0,1 1 0,0-1 0,-1 0 0,0 0 1,1 1-1,-1-1 0,0 0 0,0 1 0,0-1 0,0 2 0,3 50 239,-3-42-86,0 7 29,-1 0 1,0 0 0,-2-1 0,0 1 0,-9 30 0,10-22-6931,19-50-303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08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16904,'0'0'5858,"9"4"-5649,0 16 287,-2 11-256,-7 12 144,0 15-320,0 18 224,-7 18-288,-11 21-368,2 18-1457,2 3-3713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35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137 103 10053,'0'0'4935,"-4"0"-4849,-74 0 4145,78-29-3762,1 26-484,0 0-1,0 0 0,0 0 0,1 0 0,-1 1 0,1-1 1,-1 0-1,1 1 0,0-1 0,0 1 0,0 0 1,1 0-1,-1 0 0,0 0 0,1 0 0,-1 0 0,1 0 1,0 1-1,0 0 0,-1-1 0,6-1 0,0 0-125,1 0 1,-1 0-1,0 1 0,1 0 0,0 0 0,13 0 0,-21 2 106,0 0 0,0 0 0,0 1 0,0-1 0,0 0 0,0 0 0,0 1 0,0-1 0,0 1 0,0-1 0,0 1 0,0-1 0,0 1 0,0-1 0,0 1 0,0 0 0,-1-1 0,1 1 0,0 0 0,-1 0 0,1 0 0,0 0-1,0 1 1,0 1 9,1 0 0,-1 0 0,0 0 0,0 0 0,-1 0 0,1 1 0,-1-1 0,1 5 0,-1-4 39,0 0 0,0 1 1,0-1-1,-1 1 1,0-1-1,0 1 0,0-1 1,0 0-1,-1 0 0,1 1 1,-1-1-1,0 0 1,-3 3-1,1-2 72,-1-1 0,0 0 0,0 0 0,0 0 0,0-1 0,-1 0 0,1 0 0,-1 0 0,0-1 0,0 1 0,0-2 0,-9 3 0,-4-1 280,0-1 1,-35 0-1,54-2-354,-1 0 0,0 0-1,1 0 1,-1 0 0,0 0 0,1-1-1,-1 1 1,0 0 0,1 0 0,-1-1-1,0 1 1,1 0 0,-1-1 0,1 1-1,-1-1 1,1 1 0,-1-1 0,1 1 0,-1-1-1,1 1 1,-1-1 0,1 1 0,0-1-1,-1 0 1,1-1 0,-5-23 407,5 20-350,0-1 0,1 0 0,0 1 0,0-1 1,0 1-1,0-1 0,3-5 0,0 5-141,0 0 0,1 0 0,0 1 0,0-1 0,0 1 0,1 0-1,-1 0 1,1 1 0,0 0 0,0 0 0,1 0 0,-1 1 0,1 0 0,0 0-1,0 1 1,0 0 0,0 0 0,0 0 0,1 1 0,-1 0 0,12 0 0,-18 2 61,1 0 0,-1 0 1,0 0-1,0 0 0,0 0 1,0 0-1,0 0 0,0 0 0,-1 0 1,1 0-1,0 0 0,0 1 1,-1-1-1,1 0 0,-1 1 1,1-1-1,-1 0 0,1 1 1,-1-1-1,0 0 0,0 1 1,0-1-1,0 1 0,0-1 1,0 1-1,0-1 0,0 0 1,-1 2-1,1 1 52,0-1 0,0 1 0,0-1 0,-1 1 0,0-1 0,0 1 0,0-1 0,0 1 0,0-1 0,-1 0 0,-1 4 0,-1-3 119,0 0 1,-1 0 0,1-1-1,0 0 1,-1 0-1,0 0 1,1 0-1,-1-1 1,0 0-1,-1 0 1,1 0-1,0-1 1,0 0 0,-7 1-1,11-29 100,1 23-248,0 0 1,1 1 0,-1-1-1,1 0 1,0 0 0,0 0 0,0 0-1,3-4 1,-4 7-15,1-1 0,0 1 0,0-1 0,0 1 0,-1 0 0,1 0 0,0 0 0,1-1 0,-1 1 0,0 0 0,0 0 0,0 0-1,0 1 1,1-1 0,-1 0 0,1 0 0,-1 1 0,0-1 0,1 1 0,-1-1 0,1 1 0,-1-1 0,1 1 0,2 0 0,-4 0-104,0 1-860,0 0 761,0-1 0,0 1-1,0-1 1,0 1 0,0 0 0,0-1-1,0 1 1,0-1 0,0 1 0,-1 0-1,1-1 1,0 1 0,0-1 0,-1 1-1,1-1 1,0 1 0,-1-1 0,1 1-1,0-1 1,-1 1 0,1-1 0,-1 0-1,0 1 1,-18 12-5655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2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13782,'0'0'5518,"3"2"-4966,12 10 514,2 0-1,29 16 1,-37-24-992,-1 0-1,1-1 0,-1 0 1,1 0-1,0-1 0,0 0 1,1-1-1,13 1 1,-3-2-83,0 0 0,-1-2 1,24-4-1,-7 3 392,-31 3-372,0 0 0,0 0 0,0-1 0,0 1 1,0-1-1,0-1 0,-1 1 0,7-3 0,-2 0-39,-1 0 0,1-1 0,-1 0 0,0-1 0,-1 0 0,1 0 0,-1-1 1,0 0-1,-1 0 0,12-17 760,8 41-468,-20-15-213,0 1 0,1-1 0,-1-1-1,1 1 1,-1-1 0,1 0 0,0-1 0,0 0-1,-1 0 1,13-1 0,6 0-199,-25-9-1959,-3-16-3773,-8-14-7385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14.0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696 0 4066,'0'0'7619,"-19"2"-5154,12 2-2303,1 1 0,-1 0 0,1 0-1,0 0 1,0 1 0,-6 7 0,-11 10 85,-41 33 121,-79 77-296,110-100-687,-71 55 0,49-39 591,45-39 25,-1 1-1,0-1 0,-1-1 1,0 0-1,0-1 0,-15 7 1,18-10 41,1 1 1,-1-1-1,1 2 1,0-1-1,1 1 0,-1 0 1,-11 15-1,-14 14 1137,32-35-1118,1 0-314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3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46 7571,'0'0'14570,"12"-7"-14301,-3 1-261,1 0 1,-1 1-1,2 0 0,-1 1 0,15-4 0,-22 7-12,-1 0 0,1 0 0,0 1 0,0-1 0,-1 1 0,1 0 0,0 0 0,0 0 0,-1 0 1,1 0-1,0 1 0,0-1 0,-1 1 0,1 0 0,0 0 0,-1 0 0,1 0 0,-1 0 0,1 0 0,-1 1 0,0-1 0,1 1 0,-1 0 0,0-1 0,0 1 0,0 0 0,0 0 0,-1 1 0,1-1 0,0 0 0,-1 1 0,2 3 0,0 2-13,0 0 1,-1 0 0,0 1-1,0-1 1,-1 0 0,0 1-1,-1-1 1,0 1 0,0-1-1,-1 1 1,0-1 0,0 0-1,-1 1 1,0-1 0,-1 0-1,0 0 1,0 0 0,0-1-1,-1 1 1,0-1 0,-1 1-1,0-1 1,0-1 0,-12 13-1,13-14 4,-2 2-30,0-1-1,-1 1 0,0-1 0,0 0 1,0-1-1,-1 1 0,-10 5 1,17-11-299,130-2-2211,-127 2 2563,-1 0-1,1 0 1,-1 0 0,1 0-1,-1 0 1,1 1 0,-1-1 0,1 0-1,-1 1 1,0-1 0,1 1-1,-1 0 1,1 0 0,-1-1 0,0 1-1,0 0 1,1 0 0,-1 0-1,0 0 1,0 0 0,0 0 0,0 1-1,0-1 1,0 0 0,-1 0-1,1 1 1,0-1 0,-1 1-1,1-1 1,0 3 0,0 3 219,0 0 1,0 0-1,0 0 1,-1 0-1,-1 11 1,0-15-177,0 0 0,0-1 0,0 1 1,0-1-1,0 1 0,0-1 0,-1 1 0,1-1 0,-1 0 0,0 1 1,0-1-1,0 0 0,0 0 0,0 0 0,0-1 0,0 1 1,0 0-1,-1-1 0,1 0 0,-1 1 0,1-1 0,-4 1 0,-8 4-6,-1-1 0,-24 6 0,-27 0-848,22-8-2528,35-5 32,7-10-3071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3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0 14279,'0'0'9540,"-85"133"-9412,60-85 64,-4 3-32,-8 0-32,-4-4-256,-2-1-192,-1-7-656,3-13-2562,7-17-1136,7-9-8228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3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17464,'0'0'7107,"64"131"-6931,-30-92-64,3 0-48,-1-4-128,1 0-160,-3-6-608,-2-7-785,-7-7-2097,-7-15-1152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4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0 19449,'0'0'4730,"-11"19"-4295,-35 63-283,44-77-163,-1-1 1,1 1-1,1 1 1,-1-1-1,1 0 0,-1 0 1,2 0-1,-1 1 1,0-1-1,1 0 0,0 1 1,1-1-1,-1 1 0,2 4 1,0 5-68,-2-12 45,1 1 0,0 0 0,0 0 0,1-1 0,-1 1 0,1-1 0,0 1 0,0-1 0,0 0 0,0 1 0,1-1 0,-1 0 0,1-1 0,0 1 0,0 0 0,0-1 0,5 4 0,8 4-35,1 0 0,24 10 0,-18-10 41,-13-4 10,1-1 0,-1 1-1,0 0 1,-1 1 0,14 12 0,-20-16 16,0 0 0,-1 0 0,0 0 0,1 0-1,-1 0 1,0 1 0,-1-1 0,1 1 0,0-1 0,-1 1 0,0-1 0,0 1 0,0 0 0,0 0 0,-1 0 0,0 0 0,1-1 0,-1 1 0,-1 0 0,0 6 0,1-8-16,-1 0 1,0 1 0,0-1 0,0 0-1,0 0 1,0 0 0,0 0-1,0-1 1,-1 1 0,1 0-1,-1 0 1,1-1 0,-1 1 0,0-1-1,0 0 1,1 1 0,-1-1-1,0 0 1,0 0 0,0 0-1,0 0 1,-3 1 0,-4 1-243,-1-1 0,1 0 0,-19 3-1,15-4-550,0 1 0,0-2 0,0 0 0,0 0 0,0-1 0,0-1 0,-24-6 0,27 4-605,0-1-1,0-1 0,-17-12 1,18 11 434</inkml:trace>
  <inkml:trace contextRef="#ctx0" brushRef="#br0" timeOffset="1">167 15 9652,'0'0'11430,"119"8"-10182,-62-2-1152,9 0-96,9 0-1777,1 0-2993,-6-6-5170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4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1 18152,'0'0'6147,"-59"117"-5683,38-66-320,-4 2 64,-4-3-208,-6-3-144,-1-6-176,-5-4-704,2-10-1393,3-17-2241,6-10-4595</inkml:trace>
  <inkml:trace contextRef="#ctx0" brushRef="#br0" timeOffset="1">51 71 16279,'0'0'8612,"71"121"-8580,-28-86-32,10-7-448,1-7-672,1-15-2578,0-6-832,-10-8-4594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4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16696,'0'0'7339,"-11"20"-7214,0 1-158,1 1-1,-7 24 0,16-44 30,0 0 0,1-1 0,0 1 0,0 0 0,-1 0 0,1 0 0,0 0 0,1 0 0,-1 0 0,0 0 0,0 0 0,1 0 0,-1 0 0,1 0 0,0 0 0,0 0 0,-1 0 0,1-1 0,0 1 0,3 2 0,-1 0-7,0-1-1,1 0 0,-1 0 0,1 0 0,0-1 0,5 3 0,1 1-48,39 21-365,14 6 49,-58-29 376,0-1-1,0 1 1,0 0-1,0 0 1,-1 0-1,0 1 1,0 0-1,6 7 1,-8-6 49,0-1 1,0 1 0,0-1 0,-1 1 0,1 0 0,-2 0-1,1 0 1,0 0 0,-1-1 0,0 1 0,-1 0 0,1 0-1,-1 0 1,0 0 0,-1 0 0,1-1 0,-1 1 0,0-1-1,-1 1 1,1-1 0,-1 0 0,0 0 0,0 0 0,-7 8-1,0-2-421,0 0 0,-1 0 0,0-1-1,0 0 1,-1-1 0,0-1-1,-1 0 1,0 0 0,0-1 0,-15 5-1,-25-2-4821</inkml:trace>
  <inkml:trace contextRef="#ctx0" brushRef="#br0" timeOffset="1">23 35 19865,'0'0'4978,"132"-8"-6194,-77 8-2802,0 2-4562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5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15943,'0'0'7972,"153"0"-7972,-82 0-112,-5 8-1745,-16 4-2177,-18 3-2449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5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0 472 18633,'0'0'6258,"169"0"-6482,-94 0-1649,-15 0-3409,-15 0-7028</inkml:trace>
  <inkml:trace contextRef="#ctx0" brushRef="#br0" timeOffset="1">607 0 19913,'0'0'3922,"-11"113"-3922,11-68-48,0-8-1217,2-8-2160,2-19-1890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5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12630,'0'0'6131,"20"-7"-4603,64-22-813,-80 27-687,0 1 0,0-1 0,1 1 0,-1 0 0,0 0 0,0 0 0,1 0 0,-1 1 0,1 0 0,-1 0-1,0 0 1,1 1 0,-1-1 0,7 3 0,-10-3 41,0 1 0,0 0-1,0 0 1,-1-1 0,1 1 0,0 0-1,-1 0 1,1 0 0,-1 0 0,1 0-1,-1 0 1,0 0 0,1 0-1,-1 0 1,0 0 0,0 0 0,1 0-1,-1 0 1,0 2 0,2 27 1233,-2-21-908,8 105 1152,4 140-578,-12-205-1105,-2 0 0,-3 1 0,-10 49 0,1-48-352,-2 16-591,12-20-5744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6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23019,'0'0'3839,"2"17"-3751,-1 0-103,1 1 1,4 19 0,-5-33 11,1-1 1,-1 0-1,1 1 1,0-1-1,0 0 1,0 0-1,0 0 0,1 0 1,-1 0-1,1-1 1,-1 1-1,1-1 0,0 0 1,0 1-1,0-1 1,0-1-1,1 1 1,4 2-1,3 2-9,45 23-219,-37-20 163,-1 1-1,0 1 1,32 24-1,-44-30 73,-1 1 0,1-1 1,-2 1-1,1 0 0,-1 0 0,1 0 0,-2 1 1,1 0-1,-1-1 0,0 1 0,0 0 0,-1 1 1,0-1-1,0 0 0,0 8 0,0-7-2,-1 0-1,0 0 1,-1 0-1,1 0 1,-2 0 0,1 0-1,-1 0 1,0 0-1,-1 0 1,0 0 0,0 0-1,0-1 1,-1 1 0,0-1-1,-1 1 1,0-1-1,0 0 1,0-1 0,-7 8-1,1-4-111,0 0 0,-1 0 0,0-1-1,-1 0 1,-16 9 0,23-15-261,-1 0-1,0 0 1,0-1-1,0 1 1,0-2 0,0 1-1,0 0 1,0-1-1,-1-1 1,1 1 0,0-1-1,-1 0 1,1 0-1,-12-2 1,-25-15-6115</inkml:trace>
  <inkml:trace contextRef="#ctx0" brushRef="#br0" timeOffset="1">108 5 19913,'0'0'7347,"166"-4"-8067,-107 8-544,-6 0-3395,-17-2-9523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5 10837,'0'0'5571,"0"0"-5520,0 0 1,0 0-1,0 0 1,0-1 0,1 1-1,-1 0 1,0 0 0,0 0-1,0 0 1,0 0-1,0 0 1,0-1 0,0 1-1,0 0 1,0 0 0,0 0-1,0 0 1,0 0 0,0 0-1,0 0 1,0-1-1,0 1 1,0 0 0,0 0-1,0 0 1,-1 0 0,1 0-1,0 0 1,0 0-1,0-1 1,0 1 0,0 0-1,0 0 1,0 0 0,0 0-1,0 0 1,0 0 0,-1 0-1,1 0 1,0 0-1,0 0 1,0 0 0,0-1-1,0 1 1,0 0 0,0 0-1,-1 0 1,1 0-1,0 0 1,0 0 0,0 0-1,0 0 1,0 0 0,0 0-1,-1 0 1,1 0-1,0 0 1,0 0 0,0 1-1,0-1 1,0 0 0,0 0-1,0 0 1,-1 0 0,1 0-1,0 0 1,0 0-1,-197 168 991,-129 124 342,275-246-767,-109 79 1,180-128-13856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6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12982,'0'0'7678,"-2"10"-6637,-3 153 737,5-94-2191,-15 112 0,14-179-182,0 6-246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7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16824,'0'0'5501,"11"2"-5469,9 0 28,85 10-1107,6-5-3622,-110-4 4941,0-1 0,-1 1-1,0-1 1,1 1 0,-1-1 0,0 1 0,0-1-1,0 1 1,-1 0 0,1-1 0,-2 5-1,1 4-483,1 107-4011,0-77-419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2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0 11749,'0'0'5507,"-52"47"-5491,52-45 0,0 4-16,0 1-192,0-1-432,0 0-1281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0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12854,'0'0'7331,"-14"18"-19048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1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9 12566,'0'0'4946,"0"-8"-4738,-2 12-352,-8 10-672,-3 5-609,-3 1-1856,-2 3-3026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1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0 6131,'0'0'9044,"-16"17"-9060,14-9-384,-5 0-80,2 2-321,-8 3-623,-1-3-1330,-2 2-1728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1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0 6275,'0'0'8484,"-20"21"-8356,11-9-128,2-2 0,2 3-368,-4 1-897,2 0-656,-4 1-2385</inkml:trace>
  <inkml:trace contextRef="#ctx0" brushRef="#br0" timeOffset="1">101 328 3394,'0'0'11573,"-18"17"-11493,13-11-208,-2 4 80,0-1-80,-2 3-497,-2-2-543,-3 4-593,1 1-1008,-3 1-1841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7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1 512,'0'0'12022,"-6"0"-12198,1 0-385,1 4-1119,-3 4-1650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8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1 2513,'-84'45'13927,"82"-45"-13495,-3 0-176,-2 6-240,1 2-32,-4 3-416,-1 3 63,-3 2-879,-2 3-1281,-2-3-3170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8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0 10661,'0'0'5106,"-7"9"-5122,5-5-272,-3 4 160,-4 0-848,-5 2-481,0 3-1456,-2-3-2050</inkml:trace>
  <inkml:trace contextRef="#ctx0" brushRef="#br0" timeOffset="1">126 199 8836,'0'0'7395,"-14"2"-7218,14 1-177,-4 3 0,-3 4-65,-5 0 114,-1 5-98,-1 1-831,0 2-368,-2-1-1090,0-1-895,1-1-2786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5138,'0'0'10987,"0"-1"-10795,0 1 0,0 0 1,0 0-1,0-1 0,0 1 1,3-3 2692,-3 3-2693,0-1 0,0 1 1,1 0-1,-1 0 1,0 0-1,0 0 0,1 0 1,-1 0-1,0 0 0,1 0 1,130 2-68,149-5-440,-216-2 358,118-6-190,-181 11 145,92 1-56,154-20 1,-176 10 58,-38 6-25,0-2-1,58-15 1,-79 17 48,0 1 1,0 0 0,1 1 0,-1 0 0,1 1 0,12 1 0,13 0 62,258-2 76,-302-2-3199,-13-7-2079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8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0 3217,'0'0'11462,"-13"11"-11302,10-5 48,-1 0-160,-1 2 48,1-2-192,-3 3-16,0-1-368,-2 2-1041,2-2-672,-2 2-1409,0-1-2384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9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0 5731,'0'0'2049</inkml:trace>
  <inkml:trace contextRef="#ctx0" brushRef="#br0" timeOffset="1">7 245 6547,'0'0'12886,"-6"0"-14199,15 0-4369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7:59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13062,'0'0'4274,"0"10"-4274,0 11-16,0-1-352,0 3-128,0 0-497,-3 1-1056,-6 1-2625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0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9220,'0'0'7412,"-4"24"-7476,4-11 64,0 3-112,0 2-289,0 3-863,0 2-865,-2-1-2593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00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13798,'0'0'5411,"-12"83"-5443,24-57-480,-1 3-193,-4 2-303,0 4-625,-5 0-1216,0-3-2866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0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2097,'0'0'10021,"16"0"-8029,24-13 1365,-16 6-3325,1 1 0,1 0 0,-1 2 0,1 1 0,27 1 0,-9 3 42,-27 0-22,0-1 0,0 0 0,1-1-1,19-4 1,-29 1-1603,-8 4 1478,0 0 0,0 0 0,0 0 0,0 0 0,0 0 0,1 0 0,-1-1 0,0 1 0,0 0 0,0 0 0,0 0 0,0 0 1,0 0-1,0 0 0,0-1 0,0 1 0,0 0 0,0 0 0,0 0 0,0 0 0,0 0 0,0-1 0,0 1 0,0 0 0,0 0 0,-1 0 0,1 0 0,0 0 0,0-1 0,0 1 0,0 0 1,0 0-1,0 0 0,0 0 0,0 0 0,0 0 0,-1 0 0,1 0 0,0 0 0,0-1 0,0 1 0,0 0 0,0 0 0,0 0 0,-1 0 0,1 0 0,0 0 0,0 0 0,0 0 0,0 0 0,-10-4-5524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3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21 107 12486,'0'0'5490,"-20"-8"-5458,20 1 16,0-1-80,0 0 64,0 0-64,0-5-832,4 1-433,5-2-1200,3-1-768,-1 1-1906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4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0 157 8852,'0'0'7507,"41"-70"-6770,-27 58-257,-3 2 32,1-1-128,-3 3-239,-2 0-145,2 0 0,0-1-785,2 1-1440,1-4-2433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4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 9764,'0'0'9077,"0"-25"-8917,0 23-160,0-2-1137,5-4-1600,-1-4-5427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8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1 304 3794,'0'0'3833,"7"0"-3299,6 0-107,0 0 1,-1-1-1,1-1 0,0 0 1,22-7-1,72-27-303,133-26 1,-70 21-30,-104 23-80,0 3 0,0 3 0,2 2 0,75 1 0,-136 9 3,0 1 1,0-1 0,0-1-1,-1 1 1,1-1 0,0 0-1,0-1 1,-1 0 0,1 0 0,-1 0-1,1-1 1,-1 0 0,0 0-1,0-1 1,10-6 0,0-4-520,-12 10 125,0 0 0,1 0 0,-1 0 1,1 1-1,0-1 0,0 1 0,0 0 0,0 1 1,1-1-1,-1 1 0,7-1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2881,'0'0'10888,"-3"-3"-9647,-7-3 781,4 2 1540,20 2-1671,66 2-1574,112-14 1,-121 8-296,-47 5-26,45-8-1,4 0-8,-29 5 77,88-10 16,-112 11-80,1 2 1,0 0-1,29 2 1,-3 1 88,-32-1-109,-1 0 0,27 7 0,20 2 109,150-3-78,-201-6-12,-1 0 0,0 1 0,0 0 0,0 0 0,0 1 0,-1 1 0,10 3 0,-8-5 161,0-1 0,1 0 0,-1 0 0,17-2 0,-17 1-2639,-45 6-13851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9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1 425 10773,'0'0'1305,"21"-3"-708,2 0-503,107-19 154,180-55 972,90-17-1101,-311 80-215,91-18-98,-149 25 175,0-2-1,0-2 0,48-23 1,-53 21-92,127-60-146,-134 66 241,0 1 0,0 1 1,1 0-1,0 1 0,0 2 1,27-2-1,-35 4-341,13 0-4232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19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0 251 8884,'0'0'2985,"7"3"-2670,0 0-138,0-1-1,0 1 1,0-1 0,0-1-1,0 1 1,0-1-1,1 0 1,-1-1-1,0 0 1,1 0 0,-1-1-1,0 1 1,1-2-1,-1 1 1,9-4 0,67-19 188,1 4 1,162-19-1,63-12-968,84-52-3593,-352 88-36,-28 7-890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0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1 283 2353,'0'0'9226,"16"-10"-9018,51-32 200,-58 36-289,0 1 0,1 0-1,0 1 1,0 0 0,0 1 0,18-4 0,5-2 4,202-86-685,-73 25-4044,-100 47 690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1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0 4338,'0'0'2316,"0"17"-913,-1-3-723,-1 0-1,0 0 1,-6 19-1,-4 35-556,7 79-253,-6 74-1599,-19-13 597,-11 131-505,34 46-403,7-344 1766,0 10-1201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2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 3089,'0'0'6161,"0"0"-6129,0-1 1,0 1-1,-1 0 1,1 0-1,0-1 1,0 1-1,-1 0 0,1 0 1,0 0-1,-1 0 1,1-1-1,0 1 1,-1 0-1,1 0 1,0 0-1,-1 0 1,1 0-1,0 0 1,-1 0-1,1 0 1,0 0-1,-1 0 1,1 0-1,0 0 1,-1 0-1,1 0 1,0 0-1,-1 0 1,1 0-1,0 0 1,-1 0-1,1 1 1,0-1-1,-1 0 1,1 0-1,0 0 1,-1 1-1,1-1 1,0 0-1,0 0 1,-1 1-1,1-1 1,0 0-1,0 1 1,1 331 1169,-3 367-3834,-14-416 1693,1 33-524,15-242-252,0-6-1193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3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0 2945,'0'0'8386,"0"18"-7685,-4 792-2901,1 5-4937,1-768 7439,-1-1 1,-13 62 0,-30 87-309,42-178-157,-14 47-1766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4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4322,'0'0'4901,"9"1"-4573,86 10 208,126 11-149,399-46-200,-500 15-945,180 11 1,-144 20-246,-99-12-621,105 4 1,-130-14-72,-7 0-1314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5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6611,'0'0'2759,"24"-4"-2343,80-15-27,-75 15-147,0 1 0,0 1 0,40 4 0,-10 0-188,83 6-464,-15-1 68,406-6 652,-268-3-1423,-2 5-4052,-221-2 2993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6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6611,'0'0'3906,"12"1"-3562,554-10 2392,-268-3-2046,205 4-988,-168 6-4698,-306 3 1536,-13 4-1497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6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 9973,'0'0'4383,"14"-12"-3879,-2 3-395,-6 3-76,0 1 0,0 0 0,0 0 1,1 0-1,0 1 0,0 0 0,0 1 0,1-1 1,-1 1-1,1 1 0,0 0 0,-1 0 1,13-2-1,123 0 153,196 19 1,-45 1-747,-141-14-337,89 2-2107,-84 0-2203,-88-1-340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0:59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687 476 6355,'0'0'8526,"-23"14"-7634,-28 17-302,-1-2 0,-2-3 0,-83 29 1,111-49-320,0-1 1,-1-2 0,0 0-1,-47-3 1,53 0-35,16 0-214,-1 0 0,1-1 0,-1 0-1,1 0 1,0 0 0,-1-1 0,1 1 0,0-1 0,0-1 0,0 1 0,1-1-1,-1 0 1,0 0 0,1 0 0,0 0 0,0-1 0,0 0 0,0 0-1,0 0 1,1 0 0,0-1 0,0 1 0,0-1 0,0 0 0,-2-7-1,-5-11 12,2 0 0,1-1-1,1 0 1,-4-32 0,6 32-34,1 9 2,1-1 0,1 1 0,0 0 0,1-1 0,0 1 0,2 0 0,0-1 0,0 1 0,2 0 0,0 0 0,0 1 0,1-1 0,1 1 0,1 0 0,9-15 0,-11 19-6,1 0-1,0 1 1,0 0-1,1 1 1,0-1-1,0 1 1,1 1-1,0-1 1,1 1 0,0 1-1,0 0 1,0 0-1,1 0 1,-1 1-1,1 1 1,1 0-1,-1 0 1,0 1 0,1 0-1,0 1 1,0 0-1,-1 1 1,15 0-1,-18 0 7,0 1 0,1-1 0,-1 2 0,0-1 0,0 1-1,0 0 1,0 1 0,0 0 0,0 0 0,0 0 0,0 1-1,-1 0 1,1 0 0,-1 0 0,8 6 0,33 26-52,-20-16 5,32 31 1,-50-42 36,-1 1 1,0 0-1,0 0 0,-1 1 1,-1 0-1,0 1 0,7 14 1,-6-8 64,-2-7-45,0 0 0,-1 1-1,0-1 1,-1 1 0,0 0-1,-1 0 1,0 0 0,0 17-1,-2-15 106,0-1 0,0 0 0,-1 0 0,-1 1 0,0-1-1,0 0 1,-1 0 0,-1-1 0,-7 17 0,5-16 110,3-8-145,1 0 0,0 0-1,0 1 1,0-1 0,1 1 0,-1 0-1,1-1 1,-1 9 0,-6-22-2715,-1-14-2839,-4-9-7043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0 4802,'0'0'8031,"-2"2"-7327,-288 277 2247,263-257-2690,-1-1 1,-57 30-1,8-5 459,59-35-331,1 2 0,0 0 0,0 0 0,-16 19 0,33-32-572,-2 3 644,-10-10-6766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7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4994,'0'0'7721,"2"-5"-6926,-1 4-732,0-1 0,-1 0-1,1 1 1,0-1 0,0 1 0,0-1-1,0 1 1,0 0 0,1-1-1,-1 1 1,0 0 0,1 0 0,-1 0-1,3-2 1,0 2 18,-1 0-1,1 0 0,-1 0 1,1 0-1,-1 0 1,1 1-1,-1 0 1,6 0-1,20 2 28,-1 1-1,56 13 1,-47-8-267,42 4 0,391-8-1658,-260-24 262,-90 6-1705,-28 7-1766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8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5 151 5234,'0'0'8818,"-4"0"-6812,15-1-1996,0-1 0,-1 0 0,1-1 0,-1 0 0,1 0 0,9-5-1,17-5-222,165-32-2163,9-3-3377,-148 26 689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29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68 7764,'0'0'6883,"-3"-8"-6275,8 4-208,16-5 192,8 1-239,8 0-321,8 0 16,8 2-48,8 1-192,5 3-1201,1-2-1921,-4-2-7443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31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981 12 9716,'0'0'2751,"0"-3"-2188,-2-6 2312,-5 20 1960,-4 9-5075,-7 2 480,0 0 0,-28 24-1,3-3 285,-38 46 104,-64 64 673,10-5-1042,74-83-144,-56 78 1,76-90 16,-2 4-66,26-32-28,-2-1 1,-41 42-1,48-53 61,1-1 0,-20 29 0,-10 12 28,20-34-1390,39-45-4950,-9 13 3728,18-28-8547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32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76 2865,'0'0'8607,"-1"-9"-7660,0 2-400,-2-27 176,-4 12 4090,2 19-1650,3 11-2318,0 10-886,3 100 420,-4 248 317,0-333-651,-6 35 0,3-38-16,-1 55-1,7-24-69,11 274 719,-7-284-587,-2-27-11,0 0-1,1 0 0,14 47 1,-13-55-19,-1 0 1,-1 1 0,0-1-1,-1 1 1,-2 27 0,1-16 144,8-3 514,-4-16-2499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34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502 144 6963,'0'0'3266,"1"-10"-2549,10-88 3090,-2 63-50,-9 35-3692,0 0 1,1 0 0,-1 0-1,0 0 1,0 0-1,1 0 1,-1 0 0,0 0-1,0 0 1,0 1-1,1-1 1,-1 0 0,0 0-1,0 0 1,1 0-1,-1 1 1,0-1 0,0 0-1,0 0 1,0 0-1,0 1 1,1-1 0,-1 0-1,0 0 1,0 1-1,0-1 1,0 0 0,0 0-1,0 1 1,0-1 0,0 0-1,0 0 1,0 1-1,0-1 1,0 0 0,0 0-1,0 1 1,0-1-1,0 0 1,0 1 0,-5 18 633,-14 22-962,17-37 490,-32 82 166,27-66-221,0 0 0,-1-1 0,-1 0 0,-1 0 0,-17 25 0,-142 168 706,143-164-774,21-38-47,1 0-1,-2 0 1,-8 12 0,-32 37 267,-72 89 331,108-142-544,8-7-392,6-5-235,34-33-5044,-16 20-2113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35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60 1361,'0'0'8948,"1"-5"-7721,1-49 4229,-6 58-5363,-71 120-1331,16-24-2769,19-41-181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38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16616,'0'0'5005,"52"47"-3434,-42-40-1510,-1-1-1,1-1 1,1 1-1,-1-2 1,1 1 0,0-1-1,0-1 1,0 0 0,0-1-1,14 2 1,12-2-56,67-3 0,-65 0-2,74-1-36,67-2 61,-15-1 169,-96 5-60,-1-3 0,132-22 0,-102 1-171,-33 6-29,1 3-1,0 4 1,110-7-1,-174 19 76,0-1 1,1 1-1,-1-1 1,0 1-1,0 0 0,0 0 1,0 0-1,0 0 0,0 0 1,0 0-1,2 2 0,18 10 115,13-5-124,-1-2-1,1-1 1,65 1 0,-44-3-35,817 21 96,-604-24-105,178-7-14,-251 1 7,-110 6 27,102-14-1,-93 3 584,112 4 0,-81 7-2789,-33 1-4548,-120-1-4719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58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22 115 10757,'0'0'7860,"-3"-4"-7105,-11-9-86,11 9 2042,2 32-1727,2-21-858,-2-5-112,1 0 1,0-1 0,0 1 0,0-1-1,0 1 1,0 0 0,0-1 0,1 1 0,-1 0-1,1-1 1,-1 1 0,1-1 0,-1 1-1,1-1 1,0 1 0,0-1 0,0 1-1,1 0 1,0 0-20,0-1 0,1-1 0,-1 1 0,1 0-1,-1-1 1,1 1 0,-1-1 0,1 1 0,-1-1 0,1 0 0,4-1-1,-1 1-9,1-1-1,-1 0 1,0 0-1,0 0 0,0-1 1,0 0-1,0 0 1,0-1-1,0 0 1,-1 0-1,1 0 0,5-5 1,8-7-350,33-33 0,-19 16-37,-33 34 449,1 0 0,0 1 0,-1-1 0,1-1-1,0 1 1,0 0 0,0 0 0,0 0 0,1 0-1,-1-1 1,1 1 0,-1-1 0,1 1 0,-1-1 0,1 1-1,0-1 1,-1 0 0,1 0 0,0 0 0,0 0-1,4 2 1,4-3-61,0 0 0,1 0 0,-1-1 0,0 0 0,0-1 0,0 0 1,11-4-1,66-30-170,-32 12 132,-53 23 73,0 0-1,0 0 1,1 1-1,-1-1 1,1 1-1,-1-1 0,0 1 1,1 0-1,-1 0 1,1 0-1,-1 0 1,1 0-1,-1 1 1,0-1-1,1 1 0,-1 0 1,3 1-1,-4-2-17,3-1-681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59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 9300,'0'0'8159,"3"-10"-7258,11-33-15,-11 33 2217,-3 12-2473,9 139 1043,-1-50-1522,10 82 36,-3-39-536,-15-134 419,1 10-1047,-17-7-9898,-9-13 2962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 5378,'0'0'7572,"0"-7"-1688,0 9-4736,-4 67-237,-16 94 0,-2 43-198,-19 241-54,33-399-614,-2 21 182,-4 106 0,-2 202 56,9-299-14,4 1 1,7 97-1,9-88-263,-8-62 87,-1 1 0,1 33 0,6 36 177,-11-95-267,0-9-2570,0-12-1944,0-8-3890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8:59.7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89 5555,'0'0'13659,"-1"12"-12506,0-2-915,0-5-154,0 1 0,1-1 0,0 0 1,0 0-1,0 1 0,0-1 0,1 0 0,0 0 0,0 0 1,0 0-1,1 0 0,0 0 0,4 8 0,0-2 116,1 0-1,1-1 1,-1 0-1,1 0 1,1-1-1,14 12 1,-20-19-166,-1 0 0,1 0 1,0 0-1,-1 0 0,1-1 1,0 1-1,0-1 0,0 0 1,0 0-1,1 0 0,-1 0 0,0 0 1,0-1-1,1 1 0,-1-1 1,0 0-1,0 0 0,1 0 0,-1-1 1,0 1-1,1-1 0,-1 1 1,0-1-1,0 0 0,0-1 1,0 1-1,0 0 0,0-1 0,0 0 1,3-2-1,22-20-58,-1-2 0,46-55-1,-45 48-700,9-11-2115,-15 12-1987,-1-4-5204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0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327 0 15511,'0'0'6382,"-4"10"-6076,-38 91 140,-124 263 1816,161-356-2278,-26 42-728,29-47 605,0-1-1,0 1 0,-1-1 0,1 0 0,-1 1 0,1-1 1,-1 0-1,0 0 0,1-1 0,-1 1 0,0 0 1,0-1-1,-1 0 0,-3 2 0,6-3-122,0 0-1,0 0 1,0 0 0,0 0-1,0 0 1,0 0 0,0 0-1,0 0 1,0 0 0,0 0-1,0-1 1,0 1 0,1 0-1,-1 0 1,0-1 0,0 1-1,-1-1 1,-14-20-7238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0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11013,'0'0'10642,"9"12"-9852,-7-10-788,160 213 2346,-142-185-2300,4 7-423,-9-15-4073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0.8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1 255 20281,'0'0'3853,"10"-10"-3827,43-48-212,61-85-1,-109 134 228,-3 6-23,-1 0 1,1 0-1,0 0 0,0 0 1,0 0-1,0 1 0,0-1 1,0 1-1,1 0 1,-1-1-1,5-2 0,-6 13 105,2 66 388,14 78 0,-7-78-856,1 80-1,-11-141-156,0 15-1132,0-27 1364,0 0 0,0 0-1,0 0 1,-1 0 0,1 0 0,0 0 0,-1 0 0,1-1-1,0 1 1,-1 0 0,1 0 0,-1 0 0,1-1 0,-1 1-1,0 0 1,1-1 0,-1 1 0,0 0 0,1-1 0,-1 1-1,0-1 1,0 1 0,-1 0 0,-15 1-6680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1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13014,'0'0'9476,"31"0"-9220,-3 0-240,4 4-16,0 2-592,2 2-1921,-7-4-2257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1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11 11333,'0'0'9445,"-12"-10"-8421,10 10-480,2 14-1152,-2 5-625,2-1-1760,0-4-3314</inkml:trace>
  <inkml:trace contextRef="#ctx0" brushRef="#br0" timeOffset="1">1 214 13958,'0'0'9493,"98"21"-9509,-50-17-48,-7 2-625,-9-4 209,-7-2-1153,-7 0-752,-4-2-752,-3-23-4098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1.8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 16504,'0'0'5618,"-16"119"-4481,16-74-929,0 2 64,11 4-224,-2 3-96,-2 3-16,-5 3-737,-2-1-1824,0-13-3217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2.3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52 10661,'0'0'8004,"4"-9"-7007,15-25-60,-15 26 805,-5 20-678,-5 6-969,-1 0-1,-1 0 1,0 0-1,-2-1 1,0-1-1,-1 0 1,-18 21-1,-5 11-2330,29-40 1137,-6 7-2025,4-8-1879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2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11317,'0'0'5907,"0"12"-5037,0 16-462,1 94 2580,-1-119-2975,0-1 0,1 1 0,0-1 1,-1 1-1,1-1 0,0 1 0,0-1 1,0 0-1,0 1 0,1-1 0,-1 0 0,1 0 1,-1 0-1,1 0 0,0 0 0,0 0 1,0 0-1,0-1 0,0 1 0,0-1 0,0 1 1,3 0-1,-1 0-42,1 0 1,0 0-1,-1-1 1,1 0 0,0 0-1,0 0 1,-1 0-1,1-1 1,0 0-1,0 0 1,5-1-1,-9 1 28,0 0 0,-1 0 0,1-1-1,0 1 1,-1 0 0,1-1 0,-1 1-1,1-1 1,-1 1 0,1 0 0,-1-1-1,1 0 1,-1 1 0,1-1 0,-1 1-1,1-1 1,-1 1 0,0-1 0,1 0-1,-1 1 1,0-1 0,0 0 0,0 1-1,1-1 1,-1 0 0,0 1 0,0-1-1,0-1 1,1-24 20,-1 20-15,-1-17 39,0 0 1,-6-36-1,5 48-38,-1 1-1,0-1 1,-1 1 0,0 0 0,0 0 0,-1 0-1,-11-15 1,16 25-82,0-1 0,0 1 0,0-1 0,-1 1 0,1-1 0,0 1 0,-1 0 0,1-1 0,0 1 0,-1 0 0,1-1 0,-1 1 0,1 0-1,0-1 1,-1 1 0,1 0 0,-1 0 0,1 0 0,-1-1 0,1 1 0,-1 0 0,1 0 0,-1 0 0,1 0 0,-1 0 0,1 0 0,-1 0 0,1 0 0,-1 0 0,1 0 0,-1 0 0,1 0 0,-1 1-1,1-1 1,-1 0 0,1 0 0,-1 0 0,1 1 0,-1-1 0,1 0 0,0 0 0,-1 1 0,1-1 0,0 0 0,-1 1 0,1-1 0,0 1 0,-1-1 0,1 0 0,0 1 0,-1-1 0,1 1-1,0-1 1,0 1 0,-13 27-5266,13-27 5034,-8 27-7982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3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18376,'0'0'5507,"30"95"-5219,-24-46-32,-3 6-192,-3-1-128,0-3-16,0-6-240,0-14-1953,0-19-2593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4386,'0'0'11933,"-3"-17"-11084,203 1 2512,3-1-3411,-155 20 3,1 2 1,90 21 0,-92-15 81,1-2 1,95 5 0,-69-16 517,110-16 1,-64 3-269,-119 15-451,0-1 0,0 1 0,-1-1 0,1 1 1,0-1-1,-1 0 0,1 1 0,-1-1 0,1 0 0,-1 0 0,1 0 0,-1 1 0,1-1 0,-1 0 0,0 0 0,1 0 0,-1 0 0,0 0 0,0 0 0,0 1 0,0-1 0,0 0 0,0 0 0,0 0 0,0 0 0,0 0 0,0 0 0,-1-1 0,1-19-4326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3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 18617,'0'0'2993,"-16"109"-1600,16-62-625,0 4-736,7-1 32,-3-5-64,-4-4-96,0-6-224,0-9-241,-18-5-495,-7-11-1745,-5-10-1041,3-2-4642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3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9957,'0'0'9556,"14"2"-9273,-2 0-441,-2-2-173,-1 2-1,1-1 1,0 1-1,-1 0 1,0 1 0,0 0-1,0 1 1,16 8 0,-25-12 157,1 1 0,0-1-1,0 0 1,-1 1 0,1-1 0,0 1 0,-1 0 0,1-1 0,-1 1 0,1 0 0,-1-1 0,1 1 0,-1 0 0,1-1 0,-1 1 0,0 0 0,1 0 0,-1 0 0,0-1 0,0 1 0,0 0 0,0 0 0,1 0-1,-1 0 1,0-1 0,0 1 0,-1 0 0,1 0 0,0 0 0,0 0 0,0-1 0,0 1 0,-1 0 0,1 0 0,0 0 0,-1-1 0,1 1 0,-1 0 0,1-1 0,-1 1 0,1 0 0,-1-1 0,1 1 0,-1 0-1,0-1 1,0 1 0,-35 22-894,34-21 1142,-28 12 736,19-10 568,0 1 1,1 1-1,0-1 0,-17 14 1,26-19-1296,1 1 1,-1-1-1,0 1 0,0 0 1,1 0-1,-1-1 0,0 1 1,1 0-1,-1 0 0,1 0 1,-1 0-1,1-1 0,0 1 1,-1 0-1,1 0 0,0 0 1,0 0-1,-1 0 0,1 0 1,0 0-1,0 0 0,0 0 1,0 0-1,0 0 0,0 0 1,1 0-1,-1 0 0,0 0 1,0 0-1,1 0 0,-1 0 1,2 1-1,-1 0 37,0-1 1,0 1 0,0-1-1,0 0 1,1 1-1,-1-1 1,1 0-1,-1 0 1,1 0 0,-1 0-1,1-1 1,-1 1-1,1 0 1,0 0-1,-1-1 1,4 1-1,4 1-704,1 0-1,-1-1 0,1-1 1,-1 1-1,1-1 0,0-1 0,-1 0 1,1 0-1,-1-1 0,0 0 1,13-5-1,8-15-6442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4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 16664,'0'0'6563,"0"119"-6467,9-78-80,-7 4-16,-2 0 0,0-4-256,0-6-401,-7-12-1312,-4-13-1056</inkml:trace>
  <inkml:trace contextRef="#ctx0" brushRef="#br0" timeOffset="1">1 272 5555,'0'0'14630,"59"-82"-14310,-41 71-320,7-3-288,0-5-1216,0-5-850,0-5-2080,-4-6-3185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4.3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0 11957,'0'0'7620,"-3"6"-7132,0 2-243,0 0 0,0 1-1,1 0 1,1-1 0,-1 1-1,0 16 1,3 65 867,1-39-722,0 16-508,4 1-1,2-1 1,4-1-1,32 109 1,-34-142-2393,-2 0 1,4 37-1,-9-30-3985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59:07.2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81 9076,'0'0'8006,"-9"0"-4294,19-1-3748,1 0 1,-1-1-1,0-1 1,0 1-1,0-1 1,0-1-1,0 0 1,0-1-1,-1 1 1,0-2-1,9-6 1,42-21-113,-59 33 165,0 0 1,-1 0-1,1 0 0,0 0 1,0-1-1,0 1 1,-1 0-1,1 0 0,0 1 1,0-1-1,0 0 0,-1 0 1,1 0-1,0 0 1,0 1-1,-1-1 0,1 0 1,0 1-1,0-1 0,-1 0 1,1 1-1,-1-1 1,1 1-1,1 0 0,16 20 228,-3-5-118,-11-14-116,0 1 1,0-2-1,1 1 1,-1 0-1,1-1 0,-1 0 1,1 0-1,-1 0 1,1-1-1,0 1 1,-1-1-1,1 0 1,0 0-1,6-2 1,3 0-27,0-1 1,-1-1 0,19-7-1,-30 10 19,-1 1 1,1-1-1,-1 1 0,1 0 0,-1-1 0,1 1 0,0 0 0,-1 0 0,1 0 0,-1 0 1,1 0-1,-1 0 0,1 1 0,-1-1 0,3 1 0,11 2 493,-15-3-401,30-1 734,-24 0-1072,13-4 330,-11 10-6204,-7 7-943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15:29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82 16552,'0'0'7328,"5"-12"-7082,18-37-78,-21 47-145,0 0 1,0 0 0,0 1-1,0-1 1,0 1 0,0-1-1,0 1 1,1 0 0,-1 0-1,1 0 1,-1 0-1,1 0 1,-1 0 0,1 1-1,-1-1 1,1 1 0,0 0-1,-1 0 1,1 0 0,0 0-1,-1 0 1,1 1-1,3 0 1,6 0 6,-3-2 11,-1 2 0,1-1-1,-1 1 1,1 1 0,0-1-1,-1 1 1,0 1 0,14 5-1,-19-6-49,0-1-1,0 1 1,0 0-1,0 1 0,0-1 1,-1 0-1,1 1 1,-1 0-1,1-1 1,-1 1-1,0 0 0,0 0 1,-1 0-1,1 1 1,0-1-1,-1 0 0,0 1 1,0-1-1,0 0 1,0 1-1,0 0 1,-1-1-1,1 7 0,-1-5-1,0 0 0,-1 0-1,1-1 1,-1 1-1,0 0 1,0-1 0,-1 1-1,1-1 1,-1 1-1,0-1 1,0 1-1,0-1 1,-1 0 0,-5 7-1,2-5 6,0 1 0,-1-1 0,0 0 0,0 0-1,0-1 1,-1 0 0,-10 5 0,-7 1 45,1-1 0,-2-1 1,1-1-1,-39 6 0,41-9-39,50-3-584,53 11 0,-61-10 488,-10-1 89,0 0 0,-1 0 0,1 1 0,-1 0 0,1 0 0,-1 1 1,0 0-1,13 9 0,-17-10 5,0 1 1,-1-1 0,0 0 0,0 1-1,0 0 1,0 0 0,0 0-1,-1 0 1,1 0 0,-1 0 0,0 1-1,-1-1 1,1 1 0,-1 0-1,0-1 1,0 1 0,1 8 0,-2-9 3,0 48 544,0-49-496,0 0 0,-1 0 0,0 0 1,0-1-1,0 1 0,0 0 0,0 0 1,-1 0-1,1-1 0,-1 1 0,1-1 1,-1 1-1,0-1 0,-4 4 0,-8 5 203,0 0-1,-1-1 1,0 0-1,-30 13 1,-72 23 384,51-22-608,-71 32-1371,137-55 1285,0-1 0,0 0 0,0 0 0,0 0 0,0 0 0,-1 0 0,1 0 0,0 0-1,0 0 1,0 0 0,0 0 0,0 0 0,-1 0 0,1 0 0,0 0 0,0 0 0,0 0 0,0-1-1,0 1 1,0 0 0,-1 0 0,1 0 0,0 0 0,0 0 0,0 0 0,0 0 0,0 0 0,0 0-1,0 0 1,0-1 0,0 1 0,-1 0 0,1 0 0,0 0 0,0 0 0,0 0 0,0 0-1,0 0 1,0-1 0,0 1 0,0 0 0,0 0 0,0 0 0,0 0 0,0 0 0,0-1 0,0 1-1,0 0 1,0 0 0,0 0 0,0 0 0,0 0 0,0 0 0,0-1 0,0 1 0,0 0 0,0 0-1,1 0 1,-1 0 0,0 0 0,0-1 0,6-11-2211,28-25-3780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15:29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496 0 18312,'0'0'5795,"-5"10"-5176,-30 54 746,-4-1 0,-78 98 1,67-96-1273,23-29-122,-5 10-907,-3-3 0,-60 61 1,69-85-1999,7-13-3937,4-5-5849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15:30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19209,'0'0'7078,"15"10"-6499,48 33-3,-54-35-449,0 1-1,-1-1 1,0 1 0,0 1 0,0 0 0,-2 0-1,1 0 1,-1 1 0,-1 0 0,0 0-1,0 0 1,5 21 0,6 12 71,-7-23-179,0-1 1,2 0-1,0 0 0,1-1 1,1-1-1,19 21 0,-20-27-110,1 0 0,0-1 0,0 0-1,1-1 1,0-1 0,1 0 0,0-1 0,30 11-1,-20-10-482,43 9-1,-3-10-4166,-41-8-2108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15:30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31 19209,'0'0'5677,"11"-5"-5613,-3 0-67,0 2 0,0-1 0,0 1 0,0 0 0,1 1 0,8-2 0,-13 3 7,0 1-1,1 0 1,-1 0 0,0 0 0,0 0-1,0 1 1,0-1 0,0 1-1,-1 0 1,1 1 0,0-1 0,0 1-1,-1-1 1,1 1 0,-1 0 0,1 0-1,-1 1 1,0-1 0,5 5-1,-5-4-11,0 1-1,1-1 0,-1 1 0,0 0 0,-1 0 0,1 0 0,-1 0 0,0 1 0,0-1 0,0 1 0,0-1 0,-1 1 0,2 9 1,-3-11 6,0 0 1,0 0-1,0 0 1,0 0-1,-1 0 1,1 0 0,-1 0-1,1 0 1,-1 0-1,0 0 1,0 0 0,-1 0-1,1 0 1,-1-1-1,1 1 1,-1-1 0,0 1-1,0-1 1,0 1-1,0-1 1,0 0-1,-4 2 1,4-2-14,-3 3 1,-1 0-1,0-1 1,0 0 0,0 0 0,0 0-1,-1-1 1,1 0 0,-1-1 0,-10 4 0,22 0-456,14 4 458,38 14 1,-41-19 23,0 2 1,-1-1 0,0 2-1,23 14 1,-34-18-2,0-1-1,0 1 1,0 0-1,0 0 1,-1 0-1,1 1 1,-1-1-1,0 1 1,0 0-1,-1 0 1,0 0-1,0 0 1,0 0 0,0 0-1,-1 0 1,1 1-1,-1-1 1,0 9-1,0-7 28,-1 1 0,0 0 1,0-1-1,-1 1 0,0-1 0,0 1 0,-1-1 0,0 1 0,0-1 0,0 0 0,-7 12 1,3-10 49,0-1 0,0 1 0,-1-1 0,-1 0 1,1 0-1,-1-1 0,-16 11 0,-8 6 236,-2-2 0,-43 23 0,66-39-325,-1-1 0,0 0 1,0 0-1,0-2 0,-1 1 1,1-2-1,-1 1 0,0-2 1,0 0-1,1 0 0,-15-2 1,22 0-274,1 0 0,0-1 1,0 0-1,-1 0 1,1 0-1,0 0 1,1 0-1,-1-1 1,0 0-1,1 0 1,0 0-1,-1 0 1,1 0-1,0-1 1,1 0-1,-1 1 1,1-1-1,-5-8 0,-11-20-6035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09:52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37 11093,'0'0'7403,"-4"-6"-6789,-15-25 723,21 62 738,0-28-2072,0 0-1,0 0 0,0-1 0,1 1 0,-1-1 1,1 1-1,0-1 0,0 0 0,-1 0 1,2 0-1,-1 0 0,0 0 0,0-1 0,0 0 1,1 1-1,-1-1 0,1 0 0,-1-1 1,8 2-1,7-1-145,1 0 0,31-2 0,-19 0-324,-28 1 466,-1 0 0,1-1-1,0 1 1,0-1 0,-1 0-1,1 0 1,0 0 0,-1 0 0,1 0-1,-1 0 1,1-1 0,-1 1-1,0-1 1,0 0 0,1 0-1,-1 0 1,0 0 0,-1 0 0,3-3-1,-2 2 2,1 1 0,-1-1-1,1 1 1,-1-1 0,1 1-1,0 0 1,-1 0 0,1 0 0,0 1-1,7-4 1,-9 5 6,0 0 1,0 0-1,-1 0 1,1 0-1,0 0 0,0 0 1,0 1-1,0-1 1,0 0-1,0 0 0,0 1 1,-1-1-1,1 0 1,0 1-1,0-1 0,0 1 1,-1-1-1,1 1 1,0-1-1,-1 1 0,1 0 1,0-1-1,-1 1 1,1 0-1,-1 0 0,1-1 1,-1 1-1,1 0 1,-1 0-1,0 0 0,1 1 1,11 33 360,-10-26-264,0-4-80,8 20 355,-9-24-369,0-1 0,0 1-1,0 0 1,1 0 0,-1-1-1,0 1 1,0 0-1,0-1 1,0 1 0,1-1-1,-1 0 1,0 1 0,1-1-1,-1 0 1,0 0 0,1 0-1,-1 0 1,2 0-1,8-1-18,-1 0-1,0-1 1,0 0-1,0-1 0,0 0 1,-1 0-1,18-10 1,-16 8-22,0 0 0,0 1 0,0 0 1,0 1-1,1 0 0,15-2 1,23-1-3,19-1 94,-65-6-3630,-4 12 3165,0-24-4072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 8436,'0'0'7056,"-2"-7"-5615,-8 120 800,1-18-1881,-37 453 266,30-394-441,-26 184 1364,-11 129-331,34-312-780,10-95-74,-2 83 0,11-73-236,0-53-1306,0-48-2569,0 5-471,0 1-2465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09:55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99 9764,'0'0'5843,"-1"-6"-5415,0 3-359,1 5 451,0 284 971,0-286-1392,16-1-167,-1 0 19,1-2 0,21-5 1,28-5-10,93-8-227,114-8-191,-110 26 368,388-27 144,-417 12-11,83-13 1,259-2 1,-276 35-67,233-5 24,-122-33-60,-40 2 205,-69 28-101,-119 6-6,134-17 0,-161 11-24,91 1 1,-93 5 72,0-2 0,56-10 1,-39 4 238,1 2 1,95 5 0,-81 2-152,-59-3-101,-1 0 1,1-2-1,34-10 0,8-1 304,-50 13 109,0 0 1,0 2-1,19 1 1,1 0-1043,-38-6-3578,0-4-485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09:56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 13334,'0'0'5464,"-3"-6"-5333,3 6-83,0 0 0,0 0 0,0 0 0,0 0 0,0 0 0,0 0 0,0 0 0,-1 0 0,1-1 0,0 1 0,0 0 0,0 0 0,0 0 0,0 0 0,0 0 0,0 0 0,0 0 0,0 0 0,0 0 0,0 0 0,0-1 0,0 1 0,0 0 0,0 0 0,0 0 1,0 0-1,0 0 0,0 0 0,0 0 0,0 0 0,0-1 0,0 1 0,0 0 0,0 0 0,0 0 0,0 0 0,0 0 0,0 0 0,0 0 0,0 0 0,0 0 0,0-1 0,0 1 0,0 0 0,0 0 0,0 0 0,0 0 0,0 0 0,0 0 0,1 0 0,-1 0 0,0 0 0,0 0 0,0 0 0,0 0 0,0 0 0,0 0 0,0 0 0,0 0 0,0-1 0,1 1 0,-1 0 0,0 0 0,0 0 0,0 0 0,0 0 0,0 0 0,20 12 34,-2 1-1,0 0 1,0 1 0,20 22-1,-23-21-37,0-1-1,1 0 1,1-1 0,1-1-1,28 15 1,-7-24 177,-39-3-219,0 1 0,0 0-1,0-1 1,0 1 0,0-1 0,0 1-1,0-1 1,0 1 0,0-1 0,0 1 0,0 0-1,0-1 1,0 1 0,-1-1 0,1 1-1,0-1 1,0 1 0,-1-1 0,1 1-1,0-1 1,-1 0 0,1 1 0,-1-1-1,1 1 1,0-1 0,-1 0 0,0 1-1,-12 13 1,-37 33 655,2 3 0,-78 108 0,126-158-704,0 0-1,0-1 0,0 1 1,0 0-1,0 0 0,0 0 0,0 0 1,0 0-1,0 0 0,-1-1 1,1 1-1,0 0 0,0 0 0,0 0 1,0 0-1,0 0 0,0 0 0,0 0 1,0-1-1,0 1 0,0 0 1,0 0-1,0 0 0,0 0 0,0 0 1,-1 0-1,1 0 0,0 0 1,0 0-1,0 0 0,0 0 0,0-1 1,0 1-1,0 0 0,-1 0 0,1 0 1,0 0-1,0 0 0,0 0 1,0 0-1,0 0 0,0 0 0,-1 0 1,1 0-1,0 0 0,0 0 1,0 0-1,0 0 0,0 1 0,0-1 1,-1 0-1,1 0 0,0 0 0,0 0 1,0 0-1,-2-7-1393,-8-16-4986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20:36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 7363,'5'0'14807,"22"-2"-14924,-23 2 118,10 1 10,1-1 0,-1-1 1,0 0-1,0-1 0,0 0 1,26-9-1,-35 8-16,1 1 1,-1-1-1,1 1 1,-1 0-1,1 1 1,0 0-1,-1 0 1,1 0-1,0 0 1,0 1-1,0 0 1,0 0-1,0 0 1,0 1-1,-1 0 1,1 0-1,0 1 1,9 3-1,1 4 41,1-2 0,0 0-1,1-1 1,0 0-1,0-2 1,0 0-1,0-1 1,19 1 0,-30-5-32,0 1 0,1-1 1,-1-1-1,0 1 0,0-1 1,0 0-1,-1-1 1,14-6-1,18-7-17,-27 14 39,-1 1 0,1 0 0,-1 0 0,1 1 0,20 2 0,-19-1 21,-6 0-8,1 0-1,-1 1 1,0 0-1,0 0 1,0 0-1,0 1 1,0 0-1,-1 0 1,1 1-1,6 4 1,-7-4-27,0 0 0,0-1 0,1 0 0,0 0 0,-1 0-1,1-1 1,0 1 0,1-1 0,-1-1 0,0 1 0,0-1 0,7 0 0,8-1 25,-1-1 0,1-1-1,-1 0 1,35-10 0,-38 7-59,-1 2 0,1 0 0,-1 1 0,1 1 0,0 0 0,-1 1 0,28 4 0,16 16 30,-6-14 15,-1-3 0,81-4 0,-15-9-87,-103 9 70,0-1 0,0-1 0,1 0 0,-2-1 0,1-1 0,0-1-1,18-9 1,24-7-10,-44 17 43,1 1 0,0 1-1,0 0 1,0 1 0,0 0 0,1 1 0,-1 1 0,30 4-1,-10 5-45,-25-6 23,-1 0 1,1-1 0,18 2-1,84-1-24,152-15 0,-233 11-53,-30 1 23,9 0 54,87-7 185,149 9-1,-151 8-277,65 2 343,-22-10-416,147-5 153,-255 1 2,1-1 0,-1-1-1,46-13 1,-46 10-14,1 0 0,0 2 0,0 2 0,0 0 1,43 4-1,-30-1-3,-3 1 18,45-5 0,-38-4 21,-29 4-12,2 1 0,26 0 0,8 2 15,62 2 54,-71 9 52,-22-10-148,-15-1 28,1 1-1,-1 0 0,0 0 0,0 1 1,1 0-1,-1 1 0,0 0 1,14 5-1,-16-5 5,0-1 0,0 1 0,0-2 0,0 1 0,0-1 1,0 0-1,13-2 0,6 1 166,31 5-197,-62-17-7264,-15 1-4269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20:39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8148,'0'0'8964,"5"-1"-5324,18 2-3228,-3 1-314,5 2-91,0-2 0,1 0-1,0-2 1,-1 0 0,1-2 0,-1-1 0,27-7-1,-39 7-30,0 1 0,0-1 0,1 2 0,-1 0 0,15 1 0,-26 0 32,0 1 0,0-1-1,0 1 1,0 0 0,0 0-1,-1-1 1,1 1 0,0 0-1,0 0 1,-1 1 0,1-1-1,-1 0 1,1 0 0,1 3-1,22 24 135,-17-18-68,2 1-3,-9-8-59,1-1-1,0 0 1,0 1 0,0-1 0,0 0 0,0 0-1,0 0 1,0 0 0,0 0 0,1-1-1,-1 1 1,1-1 0,-1 0 0,1 1-1,0-1 1,0 0 0,-1-1 0,1 1 0,0 0-1,0-1 1,0 0 0,5 1 0,6-3-4,-1 0 1,1 0-1,0-1 1,-1-1-1,0 0 1,0-1-1,0 0 1,12-8-1,-12 7-4,0-1 0,0 2 0,1 0 0,-1 0 0,1 2 0,0 0 0,1 0 0,15 0 0,-19 4 67,0 0 1,0 1-1,0 0 0,0 1 1,0 0-1,17 9 1,-16-7-40,-1-1 0,1 0 0,0-1 1,0 0-1,22 3 0,12-6-63,50-7 0,-60 4 24,-33 3 10,0-1 1,0 1-1,0 0 1,0 0-1,0 0 1,0 1-1,0-1 1,0 1-1,0 0 1,0 0-1,0 0 0,0 0 1,0 0-1,-1 0 1,1 1-1,4 3 1,-5-4 5,1 0 1,-1-1 0,0 1-1,1 0 1,-1-1 0,1 1-1,-1-1 1,1 0 0,4 0-1,19 4 33,-17-1-48,0 1 1,1-1-1,-1-1 0,0 1 0,1-1 0,0-1 0,-1 0 0,1-1 0,0 1 0,-1-2 0,1 1 0,0-2 0,-1 1 0,1-1 0,-1-1 0,14-4 0,-15 4 9,-1 1-1,1 0 0,0 0 1,0 1-1,16-1 1,16-3 57,-13 0 20,0 1 0,51 1 0,-73 2-28,1 1-1,-1-1 1,0 0 0,0-1 0,0 1 0,6-3-1,-5 1 151,-1 2 1,0-1-1,1 0 0,-1 1 0,1 0 0,6 0 0,-11-1-1085,-11 5-2177,-18 12-2703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27:41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57 2289,'-2'2'18370,"2"3"-17310,3-3-1045,-1 0 0,0-1 1,1 1-1,0-1 0,-1 0 0,1 1 0,0-1 0,-1-1 0,1 1 0,0 0 0,0-1 0,0 1 1,0-1-1,0 0 0,0 0 0,-1 0 0,1 0 0,5-1 0,55-12 52,-60 13-71,9-3 272,0 1 0,0 1 0,0 0 1,24 1-1,-8 1-243,88-1 287,-114 0-291,0 0 1,0 1-1,0-1 1,-1 1-1,1 0 1,0-1-1,0 1 0,-1 0 1,1 0-1,-1 0 1,1 0-1,2 2 1,-2-1-7,-1-1 1,1 1 0,0-1-1,0 0 1,0 0 0,0 0-1,1 0 1,-1 0-1,0 0 1,4 0 0,80 0 17,-45-2-64,-14-2 17,-25 2 21,1 0 0,-1 1-1,0-1 1,1 1-1,-1-1 1,0 1 0,1 0-1,-1 0 1,0 0 0,1 0-1,-1 0 1,0 0 0,1 1-1,-1 0 1,0-1 0,1 1-1,-1 0 1,0 0 0,0 0-1,0 0 1,0 0 0,0 0-1,0 1 1,3 2-1,-3-2 5,0 0-1,1 0 0,-1-1 0,0 1 0,1-1 0,-1 1 0,1-1 0,0 0 0,-1 0 1,1 0-1,0 0 0,0-1 0,0 1 0,0-1 0,0 0 0,-1 1 0,6-2 0,58-6 56,-36 3-95,-14 2 48,1-1-1,29-8 1,-17 3 11,-21 6 51,1 1 0,0 0 0,-1 1 0,14 0 0,-13 1-2,-1-1-1,1 0 1,-1-1-1,13-2 0,7-1 235,-24 5-319,0-2 0,-1 1 0,1 0-1,0-1 1,-1 0 0,1 0 0,-1 0 0,1 0-1,5-3 1,33-26-1295,-30 19-1651,-2-2-3373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27:42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11621,'0'0'5264,"0"10"-5005,0 249 2649,35-259-2703,6 0-42,0-1-1,0-2 0,-1-1 0,1-3 1,60-17-1,-35 1-156,-18 5 148,1 2-1,0 3 1,1 1-1,53-5 1,-44 10-29,73-18 1,-110 23-9,-19 3-96,1-1 0,-1 0 0,0-1-1,0 1 1,0 0 0,0-1 0,0 0-1,0 1 1,4-3 0,-1-12-3138,-5 4-1860,-1 2-1506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27:42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12598,'0'0'5757,"0"4"-4991,1-1-643,0 1 1,0-1 0,1 0-1,-1 0 1,1 0-1,-1 0 1,1 0-1,0 0 1,0 0 0,0 0-1,0-1 1,1 1-1,-1-1 1,4 3 0,46 28 559,-41-27-898,0 1 1,18 14 0,-28-20 203,-1 1 0,1-1 0,-1 1 1,1 0-1,-1-1 0,0 1 0,0 0 0,0 0 0,0-1 1,0 1-1,0 0 0,-1 3 0,0-1 104,1 4 32,-1-1 0,-1 0-1,1 0 1,-1 1 0,0-1 0,-1 0-1,0-1 1,0 1 0,0 0 0,-1-1 0,-6 8-1,-9 12 232,-29 30 0,23-27-169,14-16 355,-2 1-2302,13-14 1608,-1 0 0,1-1 0,-1 1 0,1 0 0,-1-1 0,1 1 0,0-1 0,-1 1 0,1-1 0,0 1 0,-1-1 0,1 1 0,0-1 0,0 1 0,-1-1 0,1 1 0,0-1-1,0 1 1,0-1 0,0 0 0,0 1 0,0-1 0,0 1 0,0-1 0,0 0 0,0 1 0,0-1 0,0 1 0,0-1 0,1 1 0,-1-2 0,0-26-7251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27:44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11621,'0'0'4458,"21"-12"-795,0 7-3437,0 2 0,1 0-1,-1 2 1,0 0 0,1 2 0,38 5-1,35 0 252,572-4 1212,-482 2-1625,-179-3-51,0 0 0,0 1 0,0-1 0,-1 1 0,1 0 0,6 4 1,-7-3-10,1-1 1,0 0 0,0 0 0,0 0 0,0 0 0,9 0 0,23 0 11,-25-3-6,-1 1 0,1 1 1,0 1-1,-1-1 0,1 2 1,-1 0-1,0 0 1,18 8-1,-19-7 9,0-1-1,0-1 1,1 1 0,-1-2 0,1 0 0,-1 0-1,1-1 1,0 0 0,13-3 0,18 1 22,155-6 103,-117 1-28,-53 4 51,26-5-81,-19 3 31,45-1 0,-24 5 464,-4 0-4230,-62 1-1606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7:3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10 20473,'0'0'3474,"-19"-6"-3410,19 4 16,0 0-304,0 17-9701,-25-7-2432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7:39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4914,'0'0'15066,"32"4"-15280,-7-2 162,-1-2 0,1-1-1,-1 0 1,0-2-1,0-1 1,35-10 0,-41 10 58,-7 3 51,0 0-1,1 0 1,-1 1-1,0 1 0,0 0 1,14 3-1,34 1-13,-39-5-33,1-1-1,-1-1 1,1-1 0,-1 0 0,23-8-1,-24 7-7,1 1 0,0 0 0,0 2 0,1 0-1,27 3 1,3 0-98,-43-2 111,0 1 0,-1 1 0,1 0 0,-1 0 0,1 0 0,-1 1-1,11 5 1,-9-3-28,0-2 0,0 1 0,0-1 0,17 3-1,10 6 52,-32-9-43,1-1 1,0 0-1,0 0 0,0-1 1,0 1-1,9 0 1,28-2-56,16 1 220,-53-1-162,-1 1 1,1-1 0,-1 1 0,1 1 0,-1-1-1,0 0 1,0 1 0,0 0 0,7 4 0,-9-5 3,0 0 0,0 0 0,-1 1 0,1-1 0,0-1 0,0 1 0,0 0 0,0 0 0,1-1 0,2 1 0,5 1 43,9 1-33,1-1 0,-1-1 1,1-1-1,20-2 1,10 0 71,-20 3 48,56 10 0,-66-9-121,0 0 1,0-2-1,26-2 0,3 0 3,317 13 7,-123-11 30,-242 0 61,11 0-104,456 14 811,-298-14-707,600 0 14,-742-1-177,42-8 1,-43 4-1,45 0 0,426-2 606,-185-7-400,180 14 746,-473-1-873,0-1 1,23-5-1,-23 3 16,1 1 0,24 0-1,31 3 50,-23 2 99,-1-2 1,1-3-1,58-11 0,-91 11-29,-1 0 0,1 2-1,21 0 1,-40 1-193,-1-1 0,1 1 0,-1-1 1,1 1-1,0-1 0,-1 1 0,1-1 0,-1 1 0,1-1 0,-1 1 0,1-1 1,-1 0-1,0 1 0,1-1 0,-1 1 0,0-1 0,1 0 0,-1 0 0,0 1 1,0-1-1,0 0 0,0 0 0,1 1 0,-1-1 0,0 0 0,-1-1 0,3-21-2613,-2 0-2722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143 117 1713,'0'0'5658,"0"-11"-4983,0-7-1180,0-53 12087,0 70-11552,0 1-1,1-1 0,-1 1 0,0-1 0,0 1 0,0-1 0,0 1 0,0-1 0,0 1 0,0-1 1,0 1-1,0-1 0,0 1 0,0-1 0,0 1 0,0-1 0,0 1 0,-1 0 0,1-1 0,0 1 1,0-1-1,0 1 0,-1-1 0,1 1 0,0 0 0,0-1 0,-1 1 0,1-1 0,-1 1 1,1 0-1,0 0 0,-1-1 0,1 1 0,-1 0 0,1 0 0,0-1 0,-1 1 0,1 0 0,-1 0 1,0-1-1,0 2-7,0 0 1,0-1-1,0 1 0,0 0 1,0 0-1,1 0 1,-1 0-1,0-1 1,0 1-1,1 0 0,-1 0 1,1 0-1,-1 0 1,1 1-1,-1-1 1,1 0-1,0 0 0,-1 1 1,-20 79 419,-17 146 0,11 86 325,-7 353-70,32-216-55,4-236-4809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7:40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35 9380,'0'0'9871,"0"-7"-9364,-1-3-352,1-7 391,1 30-187,1 30 387,-5 71 0,0-92-698,0 0 0,-2-1 1,0 1-1,-1-1 0,-10 22 1,2-15-64,-9 27-26,51-56 139,41-6-197,238-16 137,-157 23-102,-150 0-32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7:41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 3778,'0'0'14561,"-8"12"-14449,-13 20 740,-42 48 0,56-72-851,0 0 1,-1-1-1,0 0 1,-1 0-1,1-1 0,-1 0 1,0 0-1,-1-1 1,1-1-1,-1 1 1,-11 2-1,10-6-1312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7:42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7075,'0'0'7983,"8"-8"-5681,-4 7-2229,1 1 0,0 0 0,0 0 0,0 0 0,0 1 0,-1 0 0,1 0 0,0 0 0,-1 0 0,1 1 0,0-1 0,-1 1 0,0 0 0,1 1 0,-1-1 0,0 1 0,0 0 0,-1 0 0,1 0 0,-1 0 0,5 5 0,14 18 120,-14-17-106,0 0 1,1 0-1,0 0 1,0-1-1,13 8 1,-8-12-2373,-1-2-3263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8:26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95 139 3922,'0'0'6760,"4"-8"-2211,9 7-4028,-8 1-569,1-1 1,-1 1-1,1 0 0,-1 0 1,1 1-1,7 1 0,-12-2 15,1 1 0,-1 0-1,1-1 1,-1 1 0,0 0 0,1-1-1,-1 1 1,0 0 0,0 0 0,1 0 0,-1 0-1,0 0 1,0 1 0,0-1 0,0 0-1,-1 0 1,1 1 0,0-1 0,0 0-1,-1 1 1,1-1 0,-1 1 0,1-1 0,-1 1-1,0-1 1,1 1 0,-1-1 0,0 1-1,0-1 1,0 3 0,0-3 35,0 1-1,0-1 1,0 0 0,0 0 0,0 0 0,0 1-1,-1-1 1,1 0 0,0 0 0,-1 0-1,1 0 1,-1 0 0,1 0 0,-1 1-1,1-1 1,-1 0 0,0 0 0,1-1 0,-1 1-1,0 0 1,0 0 0,-1 1 0,-28 6 268,27-8-272,-1 1 51,0 0 84,-1 0-1,0 0 1,1-1-1,-1 1 0,0-1 1,1 0-1,-1-1 1,-6 0-1,11-2-138,-1 0 0,1 0 0,0 0 0,0 1 1,0-1-1,0 0 0,0 0 0,1 0 0,-1 0 0,1 1 0,0-1 1,0 0-1,0 0 0,1-2 0,3-2-79,1 1 0,-1-1 0,1 1 0,0 1 0,10-8 1,-14 11-12,1-1 1,0 1-1,0 0 1,0 0 0,0 1-1,0-1 1,0 1-1,0 0 1,1-1 0,-1 1-1,0 1 1,1-1-1,-1 0 1,1 1 0,6 0-1,-9 0 94,-1 1 1,1 0-1,0-1 0,-1 1 0,1 0 0,-1 0 0,1-1 0,-1 1 1,1 0-1,-1 0 0,1 0 0,-1 0 0,0 0 0,0 0 0,1 0 1,-1 0-1,0-1 0,0 1 0,0 0 0,0 0 0,0 2 0,-1 29 144,1-23-35,0-8-69,0 1-1,-1-1 1,1 0-1,0 1 0,-1-1 1,1 0-1,-1 1 1,0-1-1,1 0 0,-1 1 1,0-1-1,1 0 1,-1 0-1,0 0 0,0 0 1,0 0-1,0 0 1,0 0-1,0 0 0,-1 0 1,1-1-1,0 1 0,0 0 1,-1-1-1,1 1 1,0-1-1,-1 1 0,1-1 1,0 0-1,-4 1 1,1 0 106,-1-1 1,0 1-1,0-1 1,0 0-1,1 0 1,-1-1-1,0 1 1,-8-3-1,12 2-132,-1 0-1,1 1 1,0-1-1,0 0 0,0 0 1,0 0-1,0 0 1,0 0-1,0 0 1,1 0-1,-1 0 1,0-1-1,0 1 1,1 0-1,-1 0 0,1-1 1,-1 1-1,1 0 1,0-1-1,-1 1 1,1 0-1,0-1 1,0 1-1,0-1 1,0 1-1,0 0 0,0-1 1,1-1-1,-1-1-29,1 1 1,-1 0-1,1 0 0,-1 0 0,1-1 0,0 1 0,1 0 0,-1 0 0,0 0 0,1 0 1,2-3-1,32-25-312,-33 29 279,-1 1 0,1-1 1,-1 1-1,1 0 0,-1 0 0,1 0 0,-1 0 1,1 0-1,0 1 0,0-1 0,-1 1 1,1 0-1,0-1 0,5 2 0,-7-1 49,0 1-1,0 0 0,0 0 0,-1-1 0,1 1 0,0 0 1,-1 0-1,1 0 0,0 0 0,-1 0 0,1 0 0,-1 0 1,0 0-1,1 0 0,-1 0 0,0 0 0,1 0 1,-1 0-1,0 0 0,0 0 0,0 0 0,0 2 0,1 29 23,-1-28-20,0-2 10,0 0 0,0 0 0,0 0 0,-1 1 0,1-1 0,-1 0 0,1 0 0,-1 0 0,0 0 0,0 0 0,0 0 0,0 0 0,0 0 0,0 0 0,0-1 0,-1 1 0,1 0 0,-1-1 0,1 1 0,-1-1 0,0 1 0,1-1 0,-1 0 0,0 0 0,0 0 0,0 0 0,-3 1 0,-2 1 106,1-2 0,-1 1 0,0-1 0,0 0 0,0 0 0,1-1 1,-13-1-1,17 1-88,0 0-1,1-1 1,-1 1 0,0 0 0,1-1 0,-1 0 0,1 1 0,-1-1 0,1 0 0,-1 0 0,1 1-1,-1-1 1,1-1 0,0 1 0,-1 0 0,1 0 0,0 0 0,-2-3 0,1 0 7,0 0-1,-1 0 1,2 0 0,-1 0 0,0 0-1,-1-9 1,0-2-23,1 0 0,0-1 0,1-17 0,1 31-14,0 0 0,0 0 0,0 0-1,0 0 1,0-1 0,0 1 0,1 0 0,-1 0-1,1 0 1,-1 0 0,1 0 0,0 0-1,0 0 1,0 0 0,0 1 0,0-1 0,0 0-1,2-2 1,0 3-6,-1 0-1,0 0 1,1 0 0,-1 0-1,1 0 1,-1 1-1,1-1 1,0 1 0,-1-1-1,1 1 1,-1 0-1,1 0 1,0 0 0,4 1-1,-4 0 1,-1 0-1,1 0 1,-1 0 0,1 0-1,-1 0 1,1 1-1,-1-1 1,0 1 0,1-1-1,-1 1 1,0 0-1,0 0 1,0 0 0,0 0-1,-1 0 1,1 0-1,-1 1 1,1-1-1,-1 1 1,0-1 0,0 1-1,1 3 1,1 1-12,0 1 1,0 0-1,-1 0 0,-1 0 1,1 0-1,-1 12 0,0-17 24,-1-1-1,0 1 0,0 0 1,0-1-1,0 1 0,-1 0 1,1-1-1,-1 1 0,0-1 1,1 1-1,-1-1 0,0 1 1,0-1-1,-3 4 0,2-5 4,0 0 0,0 1 0,0-1 0,0 0 0,0 0 0,0 0 0,0-1 0,-1 1 0,1 0 0,0-1 0,-1 0 0,1 1 0,0-1 0,-1 0 0,1 0 0,-4-1 0,3 1 17,0 0 0,0 0 1,0-1-1,-1 1 1,1-1-1,0 0 0,0 0 1,0 0-1,0 0 1,0 0-1,0-1 0,1 1 1,-1-1-1,0 0 1,1 0-1,-1 0 1,1 0-1,0 0 0,-1 0 1,-2-5-1,2 3-18,1-1 0,-1 1 1,1-1-1,0 0 0,0 0 0,1 0 0,0 0 0,-1 0 0,2 0 0,-1 0 1,0-1-1,1-5 0,1 11-6,-1-1 0,1 0 0,-1 0 0,1 0-1,-1 1 1,1-1 0,0 0 0,-1 0 0,1 1 0,0-1 0,-1 1 0,1-1 0,0 0 0,0 1 0,0-1 0,0 1 0,0 0 0,0-1 0,-1 1-1,1 0 1,0 0 0,0-1 0,0 1 0,0 0 0,0 0 0,0 0 0,2 0 0,32-1-245,-31 1 137,-1 0 63,-1 0 1,0 0-1,0-1 0,1 2 1,-1-1-1,0 0 0,0 0 0,1 1 1,-1 0-1,0-1 0,0 1 1,0 0-1,0 0 0,0 0 1,0 0-1,0 0 0,3 3 1,-3-1 28,-1-1 1,0 1 0,0 0 0,0 0 0,0-1 0,0 1 0,0 0-1,-1 0 1,0 0 0,1 0 0,-1 0 0,0 0 0,-1 3 0,1-4 21,0 0 1,0-1 0,-1 1-1,1 0 1,0 0 0,-1-1 0,0 1-1,1 0 1,-1-1 0,0 1 0,0-1-1,0 1 1,0-1 0,0 1 0,0-1-1,0 0 1,-1 0 0,1 1 0,0-1-1,-1 0 1,1 0 0,-1 0 0,1 0-1,-1-1 1,1 1 0,-1 0 0,0-1-1,1 1 1,-1-1 0,0 1 0,-1-1-1,-8 2 125,0 0-1,0-1 1,-21-1-1,22 0 29,9-1-139,0 1 1,-1-1-1,1 1 0,0-1 1,0 0-1,0 1 0,0-1 1,0 0-1,0 0 0,0 0 1,0 0-1,0 0 0,1 0 1,-1 0-1,0 0 0,1 0 1,-1 0-1,0 0 0,1 0 1,-1 0-1,1-1 0,0 1 1,-1 0-1,1 0 0,0-1 1,0 1-1,0 0 0,0 0 1,0-3-1,0 1-19,-1 1 0,1-1 0,0 1 0,0-1-1,1 1 1,-1 0 0,0-1 0,1 1 0,-1-1 0,1 1 0,0-1 0,0 1 0,0 0-1,0 0 1,2-4 0,-1 4-28,0 1 0,0-1 0,0 0 0,1 1 0,-1-1 0,0 1 0,1 0 0,-1 0 0,0 0 0,1 0 0,-1 0 0,1 1 0,0-1 0,-1 1 0,1 0 0,0-1 0,-1 1 0,1 0 0,-1 1 0,1-1 0,0 0 0,-1 1 0,1-1 0,-1 1 0,1 0 0,-1 0 0,1 0 0,-1 0 0,1 0 0,-1 1 0,0-1 0,0 1 0,0-1 0,0 1 0,0 0 0,0 0 0,0 0 0,-1 0 0,1 0 0,-1 0 0,1 1 0,-1-1 0,0 0 0,0 1 0,0-1 0,0 1 0,0-1 0,0 5 0,0 0 27,0-1 0,-1 1 0,1-1-1,-1 1 1,-1-1 0,1 0 0,-3 9 0,2-13 21,0 0 0,1 0 0,-1 0 0,0-1 0,0 1 0,-1 0 0,1-1 0,0 1 0,0 0 0,-1-1 0,1 0 0,-1 1 0,1-1 0,-1 0 0,0 0 0,0 0 0,1 0 0,-1 0 0,0 0 0,0 0 0,0-1 0,0 1 0,0-1 0,0 1 0,0-1 0,-3 0 0,0 1 23,0 0 1,1-1 0,-1 0 0,0 0 0,0 0 0,0-1 0,0 1 0,1-1 0,-1 0 0,0-1 0,-5-2 0,7 3-25,1 0 0,1-1-1,-1 1 1,0-1 0,0 1-1,0-1 1,1 0 0,-1 0 0,1 0-1,0 0 1,-1 0 0,1 0-1,0 0 1,0 0 0,0 0 0,0-1-1,1 1 1,-1 0 0,1-1-1,-1 1 1,1 0 0,0-1 0,0 1-1,0-5 1,0 4-26,0-1 0,0 1 1,0 0-1,1-1 0,-1 1 0,1-1 1,0 1-1,0 0 0,0-1 0,0 1 1,0 0-1,4-5 0,-4 6-20,1 1 0,0-1 1,0 0-1,0 1 0,0 0 0,0-1 0,0 1 0,0 0 1,0 0-1,1 0 0,-1 0 0,0 0 0,1 1 1,-1-1-1,1 1 0,-1-1 0,1 1 0,3 0 0,-2 0-28,0 0 0,-1 0-1,1 0 1,-1 0-1,1 0 1,0 1 0,-1 0-1,1 0 1,-1 0 0,1 0-1,5 4 1,-7-4 75,-1 0 1,0 0-1,0 0 1,0 0-1,0 0 1,0 0-1,0 1 1,0-1-1,0 0 1,-1 1-1,1-1 1,0 1-1,-1-1 0,1 1 1,-1-1-1,0 1 1,1-1-1,-1 1 1,0-1-1,0 1 1,0-1-1,0 1 1,0-1-1,0 1 1,-1 0-1,1-1 1,0 1-1,-1-1 1,1 1-1,-1-1 1,-1 3-1,-7-2-1467,5-2-1918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8:31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2049,'0'0'4445,"6"0"317,12 0-4485,124 0-173,-140 0-82,0 1 1,0-1-1,0 1 0,-1-1 0,1 1 0,0 0 1,0-1-1,-1 1 0,1 0 0,0 0 0,1 2 0,-2-2 1,1 0 1,0 0-1,-1 0 0,1 0 0,-1 0 0,1 0 0,0-1 0,0 1 0,0 0 0,-1-1 1,1 0-1,0 1 0,2-1 0,251-2 473,-208 12-496,114-22-1494,58 6 1017,-148-6 503,53 5-186,-123 7 75,26 0-115,208-2-2610,-154 4 1103,-80-2 1758,20-4 2371,1-2-2243,0 1 0,0 1 0,1 1 0,0 1 0,-1 1 0,43 3 0,-15-1 326,187-11-470,-228 9-241,0 0-1,-1-1 1,1 1 0,16-7 0,28-4-1989,91 6 3319,-39 2-72,-60 1-1074,-1 2-1,45 4 0,-6 3-1888,-48-5 1813,50 9-1,-54-6 446,0-2-1,54-1 1,-40-2-191,299 9 351,182-24-30,-439 10-1381,-57-4 1530,-7 1-1234,5 5 432,1 1 0,0 1-1,56 4 1,-22-1 831,566 3-6783,-620-3 6142,-1 0 1,0 0 0,-1 1 0,11 3-1,22 4-133,-26-8 74,10 1-238,-1 1 0,1 1 1,-1 0-1,27 10 0,-41-12 240,4-1-93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8:32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0 117 176,'0'0'2681,"17"0"-2598,83 0-187,-89 0-189,-1-2 0,1 1 0,18-6-1,-18 4 1208,0 1-1,1 0 1,19-1-1,-22 2-1021,1 0 0,0-1 1,-1 0-1,0-1 0,1 1 0,-1-2 0,11-5 0,-11 5 221,0 0 0,0 1 0,1 0 0,0 0 0,-1 1-1,1 0 1,13-1 0,-15 2-56,0 0 0,0-1 0,0 0 0,-1-1-1,1 0 1,8-5 0,9-2 193,-9 3 346,14-5 3248,-5 12-1819,11 0-3,-31 0-3165,-23 0-369,-12 1 719,-2 0-2599,21-1-1859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38:34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10261,'0'0'3308,"8"-1"-3169,149-6 66,-73-4-464,-65 12 83,-9-1 70,0 0 0,1 0-1,-1-1 1,0 0 0,12-3 0,-15 2 105,0 1 0,0 0 0,1 1 0,-1 0 1,13 1-1,-12 0-200,0-1-1,0 0 1,0 0 0,10-2-1,7-2 194,0 1 0,0 1 0,1 2 0,28 2 0,9 0 155,-26-2-1207,53 8-1,-48-6-862,-39-2-719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53:35.006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1 82 6835,'0'0'12987,"36"0"-13123,18 0-131,-14 2-28,74-9 1,-94 5 391,-10 1-93,0 0 0,-1-1 0,1 0 0,0 0 0,-1-1 0,11-4 0,-15 5-10,1 0-1,0 1 1,1 0 0,-1 0-1,0 0 1,0 1-1,0 0 1,13 1-1,20-2-39,42-7 58,156 6-1,-121 4-719,119 12 283,68 0 1092,-61-16-637,-234 2-9,-1-1 1,1 0-1,0-1 0,8-2 1,-8 2-47,0 0 0,0 0 1,-1 1-1,11 0 1,-11 0 37,-1 1 1,1-2 0,-1 1-1,1-1 1,9-3-1,-9 2-36,-1 1 0,1 0-1,-1 1 1,1-1-1,11 0 1,135 2 98,-147 0-71,0-1-1,0 0 1,0 0 0,0 0 0,8-4 0,-8 3 67,0 0 0,0 1 1,0-1-1,0 1 0,9 0 1,29-9 2610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55:01.379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1 249 13446,'4'0'9882,"20"0"-9802,269 0 171,-278-1-245,0-1 0,0 0 0,24-8 0,30-4 13,-4 3-10,-47 7-2,1 1 1,32-2 0,102-9-16,-7 6 88,-75 3-40,159-21 228,-32 2-62,-10 16-107,23-1 27,82-20-182,-35 4 149,-173 15-49,-46 4-38,50 0 0,96-6 31,-21 4 3,-105 7-37,-57 2 0,0-1 0,-1 0 0,1 0 0,0 0 0,-1 0 0,1-1 0,0 1 0,-1 0 0,1-1 0,0 1 1,-1-1-1,1 1 0,-1-1 0,1 0 0,1-1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55:04.049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1 2 14823,'-1'0'7046,"63"0"-6816,55-1-137,211 25 0,-304-20-91,22 4-17,0-2 0,46 0 0,-32-6 144,20-1-146,98 12 1,-73 4 46,122-1-1,-217-13-27,1 0 1,0 1-1,14 4 1,27 3-5,151-9 1218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5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 8932,'0'0'4997,"-8"-1"-4653,4 1-253,-1 0 0,0 0 0,1 1 0,-1-1 0,0 1 0,1 0 0,-1 0 0,1 1 0,-1-1 0,1 1 0,0 0 0,-1 0 0,1 1 0,0-1 0,1 1 0,-1 0 0,-4 3 0,-83 70 478,-200 149 1610,186-162-2058,-18 12 126,44-18 2381,78-87-19273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56:03.606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1 97 2673,'5'-8'17979,"223"-1"-17549,-160 0-453,-45 5 34,-1 1 0,24-1 0,-9 2-31,71-13 0,-20 1 23,-12 3-48,-46 5 56,1 2-1,34-1 1,128 13-14,-19-11 355,117 2 342,-211 10-1304,-52-5 653,43 1 1,635 1 1079,-267-20-1427,-396 14 350,0 1 1,43 6 0,0 1 379,20-5-110,211-20 0,-267 9-117,-27 4 4,1 1 0,26 0 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56:06.078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0 163 6979,'0'0'8044,"15"0"-7180,123 0 3554,233 12-2617,-295-13-1714,97-14 0,-115 10 8,0 2 1,66 6-1,-14 0-43,377-3 538,-398 8-495,-39-2-59,47 2 23,0-5 0,1-3 1,128-19-1,-123-5 101,-78 17-98,1 0 0,0 2 0,41-3 0,-19 6-26,172-11 390,-138 5-395,93-16 7,-53 6 24,-39 7-36,-8 3 20,-54 7-17,0-1-1,-1 0 1,40-12-1,-54 12 62,-1 1-1,1-1 1,0 1 0,0 0-1,0 0 1,7 1 253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4:57:48.053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1 208 9845,'0'0'12421,"13"0"-12565,122-14-80,-124 13 246,1-1 0,-1 0 0,1 0-1,12-5 1,15-4 48,18-2-36,32-5 84,-9 6-37,-38 4 12,80-2 0,33 1-101,-68 9-52,138-18 0,-181 13 19,75 2 1,-70 3-1,56-6 0,236-9 128,-314 15-86,97-4 23,176-30 0,-274 31 53,0 2 0,34 3 0,-10-1-25,622-1-159,-548-10 131,193 8 93,-253 4 1436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00:29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97 7043,'-2'0'13141,"5"0"-12025,35-1-1119,1 3-1,45 7 1,-63-6 7,1 0 1,0-1-1,0-1 1,0-2-1,23-2 0,-36 1-5,-1 0-1,1-1 0,-1 0 1,13-7-1,-14 7 8,-1 0 1,0 0-1,1 1 0,-1 0 0,1 0 1,0 0-1,-1 1 0,13-1 0,136-6 320,-146 7-311,0 1 1,1 0-1,-1 1 1,0 0-1,10 2 1,31 3 67,99-16 37,-80 10-85,-69 0 15,12-2 233,-11 1-726,1-1 0,-1 1 0,0-1 0,1 0 0,-1 0 0,0 1 0,0-1 0,0 0 0,0 0 0,-1 0 0,1 0 0,0-3 0,1 0-1182,7-26-10063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00:32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4434,'0'0'10616,"2"-8"-6012,19 8-4559,0 2 0,0 0 0,0 1 0,0 1 0,-1 1 0,32 11 0,-42-13-30,1-1-1,-1 0 0,0-1 1,1-1-1,-1 1 1,0-2-1,13-1 1,10 1-24,454-1-501,-475 3 496,1 0-1,-1 1 1,19 5-1,-19-4-14,0 0 1,0-1-1,20 1 0,-32-2 61,26 0-107,46-2-99,-38-1 145,-1 1 0,1 2 1,0 2-1,43 8 1,-63-9 58,1 0 1,-1-1 0,1-1 0,25-2-1,1 1 94,24 1-182,40 1 224,192-23 1,-270 19-80,-1 2 0,40 2 0,20-2 92,-73 2-496,9-2-1561,-21 2 1750,-1-1 0,1 0 0,-1 0 0,0 0 0,1 0 0,-1-1 0,1 1 0,-1 0 0,1 0 0,-1 0 0,1 0 0,-1 0 0,0 0 0,1-1 0,-1 1 0,0 0 0,1 0 0,-1-1 0,1 1 0,-1 0 0,0 0 0,0-1 0,1 1 0,-1-1 0,0 1 0,1 0 0,-1-1 0,0 1 0,0 0 0,0-1 0,1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00:34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34 7716,'0'0'6026,"0"-1"-5879,-1 1 0,1-1-1,0 1 1,0-1 0,-1 1 0,1-1-1,0 0 1,0 1 0,0-1 0,0 1-1,0-1 1,0 0 0,0 1 0,0-1-1,0 0 1,0 1 0,0-1 0,0 1-1,0-1 1,0 0 0,0 1-1,1-2 1,256 9 982,-35-20-974,-1 1-169,578 12 99,-612 11-66,372-4 1998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00:41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5138,'0'0'7889,"17"0"-4375,93-6-3435,-77 3-116,0 1-1,0 1 0,1 2 0,58 10 1,-60-7 57,0 0 0,0-2 0,59-4 1,-18 0 2,-48 1-22,-15 0 0,0 1 1,0 0 0,0 1 0,0 0-1,1 0 1,17 6 0,-18-5 37,-1 0 0,1 0 1,0-1-1,0-1 0,0 1 1,12-2-1,16 1-26,37 2-27,48 5 63,-99-6-14,1 0 0,0-2-1,-1-1 1,39-8 0,-34 6-44,8 0 45,0 2 0,47 3 0,-20 1-5,-18 5-11,-40-5-13,0 0 0,0-1 0,0 0 0,0 0 0,0-1 0,0 1 0,0-1 0,12-2 0,19-8 67,-28 7-79,1 0-1,1 1 0,-1 0 0,0 0 0,13 1 1,-15 0 6,0 0 1,0-1 0,-1 1 0,1-1 0,13-6-1,30-6-11,10 3 11,-41 7-3,0 1-1,32-2 1,7 12 56,372-12 874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01:19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58 10101,'0'0'3953,"-2"-2"-3768,-3-7 28,9 5 232,21 4 531,-8 1-746,398-1-590,-410 0 360,0 1 0,-1 0-1,1 0 1,0 0 0,0 1-1,-1-1 1,8 5 0,-7-4-24,0 0 0,1 0 0,-1 0 0,1 0 0,9 1-1,122-3-204,-91-2 172,55 5-1,2 13 34,-69-8 48,-24-5-34,0-1 1,0 0-1,0-1 1,13 1-1,49 1 97,-42-1-77,1-1 0,38-4 1,49-7 209,132 6 0,-155 5-527,171-18 331,-44 15 563,-215 3-616,0 0 0,0 0 0,0 0-1,11 4 1,-14-3 29,0 0 1,0-1-1,1 0 0,-1 0 0,1 0 0,-1-1 0,1 1 0,-1-1 0,1 0 0,-1 0 0,1-1 1,-1 1-1,1-1 0,-1 0 0,5-2 0,13-4 29,0 0 0,0 1 0,1 1 0,0 2 1,44-3-1,-35 4-121,0-1 0,40-10 0,-52 8 138,0 2 0,28-1 0,16-3-40,14-2-42,148 1-1,-196 8 35,118 3 821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01:36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1 274 12166,'0'0'3102,"0"-29"871,7 1-3538,-7 27-410,0 0 0,1 0 1,-1 0-1,0 0 0,1 0 0,-1 0 1,1 0-1,-1 0 0,1 0 0,0 0 1,-1 0-1,1 0 0,0 1 1,0-1-1,-1 0 0,1 0 0,0 1 1,0-1-1,0 0 0,2 0 350,4-2-338,-1 0 1,1 1-1,-1 0 0,1 1 1,8-2-1,0 1-45,-1 2 0,29 0 0,-31 1 32,0 0 1,0-1-1,0-1 1,0 0-1,16-4 1,-19 3-18,0 0 0,0 1 0,0 0 0,1 0 0,-1 1 0,0 0 0,0 1 0,0 0 0,1 0 0,-1 1 0,0 0 0,15 6 0,-17-6 8,1-1 0,-1 0 0,1 0 1,0 0-1,-1-1 0,1 0 0,10-2 1,10 0 91,4 3-74,0-2-1,-1-2 1,53-10 0,-69 11 56,0 1 1,0 0-1,0 0 1,0 2 0,24 3-1,24 0 25,-47-3-115,0 1 0,29 6 0,-29-4 0,0-1 0,32 2 0,-24-5 51,175 6-148,-4-3 127,-116-4-28,-24-2-137,-1-2 0,86-20 1,-120 21 147,-4 2-63,-1 0-1,0 2 1,24 1 0,-26 0 48,1-1 0,-1 0-1,1-1 1,-1 0 0,24-6 0,-1-2 15,1 0 0,1 3 1,-1 1-1,71 0 0,78-5 126,1-1-311,-83 13 274,143 21-1,-185-5-215,78-9 472,8 1-343,-86 2-36,21-7 142,160-12 0,153-17 265,178 26-183,-540-4-130,-1-2 0,46-10 0,13-1 27,-45 12-73,0 2-1,82 8 0,-99-4-15,222 18 59,-203-19-66,-1-3-1,1-1 1,0-2 0,50-12-1,-5-6-45,-33 7 56,2 2 0,0 2-1,88-2 1,-126 14 88,48 9-1,-48-5-11,49 2 0,15-9 133,94 4-44,0 6 479,46-22-207,-172 9-381,75 5-1,2 0 129,-100-4-2,1-1 0,55-16 0,-60 13-46,-1 1-1,2 2 1,55-4-1,328 7 356,-401 2-502,-1 0-1,1 2 0,14 2 1,-4 2-19,-18-6 42,0 1 1,0 0 0,0 1 0,0-1-1,0 1 1,0 0 0,-1 0-1,1 0 1,6 5 0,-11-6 243,-54-11-11143,12 9-3458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8:58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1 628 6611,'0'0'11136,"1"-5"-10557,14-49 681,35-111-33,-41 141-1216,2-1-1,0 2 1,2-1-1,26-35 1,-21 36 62,1 1 1,2 1-1,0 0 1,1 2-1,0 1 0,2 0 1,0 2-1,1 0 1,1 2-1,49-19 1,-70 31-197,0 0 0,0 1 1,1-1-1,-1 1 0,0 1 1,11-1-1,-12-18-15105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0 12134,'0'0'4161,"-2"9"-3163,-4-2-802,-1-1 0,1 0 0,-1 0 1,-1-1-1,1 0 0,-16 8 0,-16 11 464,13-2-369,0 1 1,2 1-1,1 2 0,0 0 1,-27 44-1,-82 158 1213,101-170-1360,-28 70-2438,59-126 1874,-1-1 1,1 1-1,-1 0 0,1-1 0,-1 1 1,0-1-1,0 0 0,0 1 0,0-1 1,0 0-1,0 1 0,0-1 0,0 0 1,0 0-1,-1 0 0,1 0 0,-3 2 1,-11 1-9477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8:58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16456,'0'0'5522,"7"66"-4866,-3-36-368,-1-1-143,-3-4-145,0-3-32,0-7-64,0-3-1265,-7-4-1360,-9-8-2226,-5 0-6786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8:5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14727,'0'0'2625,"114"21"-6067,-71 8-1232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8:59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1313,'0'0'13275,"13"-18"-12517,43-53-51,-54 68-588,1 0 1,0 0-1,-1 0 0,2 0 1,-1 1-1,0-1 1,5-2-1,11 3 1416,-10 3-581,-8-1-890,0 1 0,0-1 1,0 1-1,0 0 0,-1 0 0,1-1 1,0 1-1,0 0 0,-1 0 0,1 0 1,0 0-1,-1 0 0,1 0 0,-1 0 1,0 0-1,1 0 0,-1 0 0,0 0 0,1 0 1,-1 0-1,0 0 0,0 0 0,0 0 1,0 2-1,3 35 551,-3-33-496,0 96 846,0-101-1029,1 0 38,-1 0 0,0 0 0,1 0 0,-1 0-1,0 0 1,1 0 0,-1 0 0,0 0 0,1 0-1,-1 0 1,0 0 0,1 0 0,-1 0-1,0 0 1,1 0 0,-1-1 0,0 1 0,0 0-1,1 0 1,-1 0 0,0 0 0,1-1 0,-1 1-1,0 0 1,0 0 0,0-1 0,1 1 0,-1 0-1,0-1 1,0 1 0,0 0 0,0 0 0,1-1-1,25-49-1617,-23 41 1529,1 0 0,0 1 0,0 0 0,1-1 0,0 2 0,1-1 0,11-12 1,-16 20 311,10 2 238,-9-2-392,0 1 0,0-1 0,0 1 0,0-1-1,0 1 1,0 0 0,0-1 0,0 1-1,-1 0 1,1 0 0,0 1 0,0-1 0,-1 0-1,1 0 1,-1 1 0,1-1 0,-1 1-1,1 0 1,-1-1 0,0 1 0,2 3 0,13 32 953,4 5-8,-18-41-1063,-1 0 0,0 0 0,0-1 0,1 1-1,-1 0 1,1 0 0,-1-1 0,1 1-1,-1-1 1,1 1 0,-1-1 0,1 0-1,0 1 1,-1-1 0,1 0 0,-1 0-1,1 0 1,0-1 0,1 1 0,32-9-3490,-6-10-1447,-2-4-3619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8:59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0 11477,'0'0'8196,"-3"35"-7332,8-2 65,-1 8-481,-4 4 64,0 3-432,0 3-80,0 2-144,-4-3-1264,-10-7-1122,0-11-991,1-11-1666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8:59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5923,'0'0'9207,"19"-5"-8834,57-13 73,-75 17-425,0 1 1,0 0 0,0 0 0,0 0 0,1 0 0,-1 0-1,0 0 1,0 0 0,0 0 0,0 0 0,0 0 0,0 0-1,0 1 1,0-1 0,1 0 0,-1 1 0,0-1 0,0 1-1,-1-1 1,1 1 0,0 0 0,0-1 0,0 1 0,0 0-1,0 0 1,-1 0 0,1-1 0,0 1 0,-1 0 0,1 0 0,0 0-1,-1 0 1,0 0 0,1 1 0,0 2 104,0 0 0,-1 0 1,0 0-1,1 0 0,-1 0 1,-1 0-1,0 4 0,1 0 271,-1-3-235,1 1-1,-1-1 1,1 0 0,-2 0-1,1 0 1,0 0-1,-1 0 1,0-1-1,0 1 1,-1 0-1,1-1 1,-1 0-1,0 1 1,-4 3 0,-5 6-24,-1-1 0,-25 19 0,6-6-1554,68-47-18126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0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2 468 9828,'0'0'9317,"0"9"-8797,-1 10-134,1 49 664,0-60-996,1-1-1,0 0 1,0-1 0,0 1-1,1 0 1,0 0-1,4 9 1,-5-15-113,-1 0 0,1-1 1,-1 1-1,1-1 0,-1 1 0,1 0 0,-1-1 1,1 1-1,-1-1 0,1 1 0,0-1 1,-1 0-1,1 1 0,0-1 0,-1 0 1,1 1-1,0-1 0,0 0 0,-1 0 0,1 0 1,0 0-1,0 1 0,-1-1 0,1 0 1,0 0-1,0-1 0,-1 1 0,1 0 1,0 0-1,0 0 0,-1 0 0,1-1 0,0 1 1,0 0-1,-1-1 0,1 1 0,0 0 1,-1-1-1,1 1 0,-1-1 0,1 1 1,0-1-1,-1 1 0,1-1 0,0-1 0,23-27-1004,-17 17 928,-3 6 289,-1 1 0,1-1 0,-1 1 0,0-1 0,-1 0 0,1 0 0,-1 0 0,1-10 920,-3 22-172,0-1-794,0 1-1,0 0 1,1 0-1,0 0 1,0-1-1,0 1 1,0 0-1,1-1 1,4 10-1,-5-14-135,0 1-1,1 0 0,-1-1 1,1 1-1,-1-1 0,1 1 1,0-1-1,-1 0 0,1 0 1,0 0-1,0 0 0,0 0 1,0 0-1,0 0 0,0-1 0,0 1 1,0-1-1,0 1 0,0-1 1,1 0-1,-1 0 0,0 0 1,0 0-1,0 0 0,0 0 1,0-1-1,0 1 0,0-1 1,0 0-1,0 1 0,4-3 1,1 0-114,1 0 0,-1-1 1,0 0-1,0-1 0,0 0 1,-1 0-1,1 0 0,-1-1 1,0 1-1,-1-1 1,9-12-1,-1-2-132,0 1 0,20-43 0,-17 23 290,-2 1-1,-1-2 0,10-61 0,5-124 3105,-30 479-873,4-120-1624,1 0-942,-1-1-5143,-3-122 2234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0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6659,'0'0'15799,"100"-15"-15879,-41 28-992,-2-7-2402,-4 0-6114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0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10309,'0'0'12181,"80"-4"-12213,-28 4-32,7 0-848,3 0-1057,-3-2-1441,-6-10-5122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1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0 13894,'0'0'8746,"1"25"-8061,-1-5-526,13 152 886,-3-66-1299,-4 132 1,-6-222-257,4-63-6463,-3 37 6583,1-1 1,-2 1 0,1-1 0,-1 0-1,-1 1 1,0-1 0,-3-13 0,3 21 539,-1 0-1,0 0 1,0 0 0,0 0 0,0 1 0,0-1-1,-1 0 1,1 1 0,-1 0 0,0-1 0,0 1 0,0 0-1,0 1 1,0-1 0,0 0 0,-6-1 0,5 1 161,0 1 0,1-1 1,-1 1-1,0 0 0,0 1 1,0-1-1,0 1 1,0-1-1,1 1 0,-1 0 1,0 1-1,0-1 0,0 1 1,0 0-1,-4 1 1,6-1-184,0 1 0,0-1 0,0 1 0,0 0 1,0 0-1,0-1 0,0 1 0,1 1 0,-1-1 1,1 0-1,0 0 0,0 0 0,0 1 0,0-1 1,0 1-1,0-1 0,0 1 0,1-1 0,-1 5 1,-3 53 1077,4-53-1084,0-3-88,0 0-1,0 0 1,0 0 0,1 0 0,0 0-1,0 0 1,0 0 0,0 0-1,0-1 1,1 1 0,0 0 0,-1-1-1,2 1 1,-1-1 0,0 1-1,5 3 1,-4-3-45,1-1 1,0 0-1,0-1 0,1 1 0,-1-1 0,1 0 0,-1 0 1,1 0-1,-1-1 0,1 1 0,0-1 0,0 0 0,8 0 1,8 1-814,0-1 0,28-3 0,-39 1-194,0 0 0,0-1-1,0 0 1,-1 0 0,1-2 0,17-7-1,9-11-5061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1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10869,'0'0'12005,"0"-23"-11908,2 41 15,5 7-144,-3 2 32,3-3-625,-5-1-1552,1-7-1648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8980,'0'0'4874,"-9"7"-4634,-16 17 183,1 1 0,2 1-1,0 1 1,-18 31-1,12-13 214,2 1-1,1 1 1,3 1-1,1 1 0,-13 53 1,30-87-635,1-1-1,1 1 1,1 0 0,0 0-1,0 0 1,2 0 0,2 21-1,-2-32-82,-1 0-1,1 0 1,0-1-1,0 1 1,1 0 0,-1-1-1,1 1 1,-1-1-1,1 1 1,0-1-1,1 0 1,-1 0-1,0 0 1,1 0-1,0 0 1,0 0-1,-1-1 1,2 1-1,-1-1 1,0 0 0,0 0-1,1 0 1,-1 0-1,1-1 1,-1 0-1,1 1 1,0-1-1,0 0 1,-1-1-1,1 1 1,0-1-1,7 0 1,-9 0 68,-1 0 1,1 0-1,-1 0 0,0-1 0,1 1 1,-1-1-1,1 1 0,-1-1 1,0 1-1,0-1 0,1 0 1,-1 0-1,0 0 0,0 0 1,0 1-1,0-1 0,0-1 0,0 1 1,0 0-1,0 0 0,0 0 1,-1 0-1,1-1 0,0 1 1,-1 0-1,1-1 0,-1 1 1,1 0-1,-1-1 0,0 1 1,0-1-1,1 1 0,-1-3 0,1-8 61,-1 0 0,1-1 0,-3-14-1,0 1-69,2 21 45,0 1-1,0-1 1,-1 0 0,0 1-1,0-1 1,0 1-1,-1-1 1,-2-4-1,4 8-197,-1-1-1,0 1 1,0-1-1,0 1 1,0-1-1,0 1 1,0 0-1,0-1 1,0 1-1,-1 0 1,1 0 0,0 0-1,-1 0 1,1 0-1,-1 0 1,1 0-1,-1 1 1,1-1-1,-1 0 1,0 1-1,1-1 1,-1 1-1,0 0 1,-2-1 0,-5 1-4301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2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12358,'0'0'4351,"9"19"-3959,1 3-336,48 114 411,-55-128-158,-1 0-1,0 0 1,-1-1 0,0 1 0,0 1-1,-1 14 1,14-33-362,-2-6-4,-4 5 75,0 0 1,1 0-1,0 1 0,0 1 1,1-1-1,16-10 1,-26 20 83,1 0 0,0-1 1,-1 1-1,1 0 1,0 0-1,-1 0 0,1 0 1,0 1-1,-1-1 0,1 0 1,0 0-1,-1 0 0,1 0 1,0 1-1,-1-1 1,1 0-1,-1 1 0,1-1 1,0 0-1,-1 1 0,1-1 1,-1 1-1,1-1 0,-1 1 1,0-1-1,1 1 1,-1-1-1,1 1 0,-1-1 1,0 1-1,1 0 0,-1-1 1,0 1-1,0 0 0,1 0 1,11 28-197,-11-26 320,0 1-220,2 2-18,-1 0-1,0 0 1,0 1-1,-1-1 1,2 12-1,-3-17 50,1-1-33,0 0-1,0 0 1,0 0-1,0 0 1,-1 0-1,1 0 1,0-1-1,0 1 1,0 0-1,0 0 1,0-1-1,0 1 1,0-1-1,0 1 1,1-1-1,14-18-12,13-14-15,-27 31 33,-1 1-1,1-1 1,0 1 0,0-1-1,1 1 1,-1 0 0,0 0-1,0 0 1,0 0-1,1 0 1,-1 1 0,1-1-1,-1 1 1,4-1 0,-5 1 9,-1 0 0,0 0 0,0 0 0,0 0 0,1 1 1,-1-1-1,0 0 0,0 0 0,0 0 0,0 0 0,1 1 1,-1-1-1,0 0 0,0 0 0,0 1 0,0-1 0,0 0 1,0 0-1,1 0 0,-1 1 0,0-1 0,0 0 1,0 0-1,0 1 0,0-1 0,0 0 0,0 0 0,0 1 1,0-1-1,0 0 0,0 0 0,0 1 0,-1-1 0,1 1 1,0-1 3,0 0 1,0 1 0,0-1 0,0 1 0,0-1 0,-1 0 0,1 1-1,0-1 1,0 1 0,0-1 0,1 0 0,-1 1 0,0-1 0,0 0 0,0 1-1,0-1 1,0 1 0,0-1 0,0 0 0,1 1 0,-1-1 0,0 0-1,0 1 1,0-1 0,1 0 0,-1 1 0,0-1 0,1 0 0,-1 0-1,0 1 1,1-1 0,-1 0 0,0 0 0,1 1 0,-1-1 0,0 0-1,1 0 1,-1 0 0,1 0 0,-1 0 0,0 0 0,1 0 0,-1 0-1,1 0 1,-1 0 0,0 0 0,1 0 0,-1 0 0,1 0 0,-1 0 0,1 0-1,1-1-46,1 0 0,-1 1 0,1-1 0,-1-1 0,0 1 0,1 0-1,-1-1 1,4-2 0,-5 3 55,0 0 1,0 0-1,0-1 0,1 2 0,-1-1 1,0 0-1,1 0 0,-1 0 0,1 1 0,-1-1 1,1 1-1,-1-1 0,1 1 0,-1-1 1,1 1-1,0 0 0,-1 0 0,1 0 0,-1 0 1,1 0-1,0 0 0,-1 0 0,1 1 1,-1-1-1,1 0 0,-1 1 0,1-1 0,2 2 1,2 2-11,-1 0 1,0 1 0,0-1 0,0 1 0,-1 0-1,0 0 1,0 0 0,0 1 0,5 8 0,6 14-3840,-11-23 2066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2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21050,'0'0'1552,"121"29"-2400,-78-21-1649,-2-4-2578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2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18649,'0'0'4498,"135"12"-4498,-71-12-1361,0 0-2529,-7-6-7235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3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9 3762,'0'0'16610,"-13"-3"-15847,7 2-677,2 0-43,1 0 0,0 0-1,0 1 1,-1-1 0,1 1-1,0-1 1,-1 1 0,1 0-1,0 1 1,-1-1 0,1 0-1,0 1 1,-1 0 0,1 0-1,0 0 1,0 0 0,0 0-1,0 1 1,0-1-1,0 1 1,0 0 0,0 0-1,1 0 1,-1 0 0,1 1-1,-1-1 1,1 1 0,-2 2-1,-16 26 466,1 1-1,2 0 1,-22 57 0,30-64-226,1 0 0,2 0 1,0 1-1,2 0 0,-3 50 1,7-73-300,0 0 0,0 1 0,0-1 0,1 0 0,-1 0 0,1 0 1,0 1-1,0-1 0,0 0 0,0 0 0,0 0 0,1 0 0,-1-1 0,1 1 1,0 0-1,0-1 0,0 1 0,0-1 0,3 3 0,-1-2-157,0 0 0,1-1 0,-1 0 0,1 0 0,0 0-1,-1 0 1,1-1 0,0 0 0,0 0 0,0 0 0,0 0 0,5-1-1,0 1-612,0-1-1,0 0 1,0-1-1,0 0 0,0 0 1,0-1-1,0 0 1,16-7-1,30-22-4932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3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1 12294,'0'0'10965,"-39"139"-10821,23-83-128,-4 3-16,-6-1-112,-1-1-481,0-4-1632,4-9-1488,7-16-4547</inkml:trace>
  <inkml:trace contextRef="#ctx0" brushRef="#br0" timeOffset="1">368 434 15335,'0'0'9572,"0"94"-9764,-4-61-1248,-6-6-2722,1-7-5971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3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 15239,'0'0'7638,"3"15"-7496,5 16-59,-2 1 1,-2 0 0,-1 0 0,-1 42-1,-2-69-74,-1-1 0,0 0 0,0 0-1,-1 0 1,1 0 0,-1 0-1,0 0 1,0 0 0,0-1-1,0 1 1,-1-1 0,1 1 0,-1-1-1,0 0 1,0 0 0,0 0-1,-1-1 1,1 1 0,-1-1-1,-6 4 1,3-2 52,-1 0-1,0-1 0,0 0 1,0 0-1,-1 0 1,1-1-1,0-1 1,-1 0-1,-13 1 1142,28 0-847,40 7-362,84 4 0,-12-10-6755,-90-3-49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4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11 11109,'0'0'-536,"16"-2"189,47-3 2593,26 2 5323,-72 3-6885,0 0 0,0 2 0,21 3 1,-34-4-749,0 0 1,-1 0 0,1 0 0,0 0 0,-1 1 0,1-1 0,-1 1-1,1 0 1,-1 0 0,0 0 0,1 1 0,-1-1 0,0 1 0,-1-1-1,1 1 1,0 0 0,-1 0 0,0 0 0,0 1 0,0-1 0,2 4-1,-7-6 148,0 0-1,0 0 1,0 0-1,0 0 0,0-1 1,0 1-1,0-1 0,0 0 1,-3 0-1,-6 1 159,5 1-178,1 0 0,-1 0-1,1 0 1,0 1 0,0 0 0,0 0 0,0 1 0,-8 6 0,-42 39 930,34-28-704,3-5 40,0 1-67,0 0 0,1 1 0,-17 24-1,31-37-246,0 1 0,0-1-1,1 1 1,0 0-1,0 0 1,0 0 0,1 1-1,0-1 1,0 0-1,1 1 1,0-1 0,0 1-1,0 0 1,1-1-1,0 1 1,0 0 0,2 8-1,-1-13-23,0 1-1,0-1 0,0 0 0,1 0 1,-1 0-1,1 0 0,0 0 1,-1 0-1,1 0 0,0 0 0,0 0 1,0-1-1,0 1 0,0-1 1,1 0-1,-1 1 0,0-1 0,1 0 1,-1 0-1,1-1 0,-1 1 1,1 0-1,-1-1 0,5 1 0,9 1-148,0 0 0,24-1 0,-38-1 123,4 1-71,1-1-1,-1-1 1,0 1-1,0-1 1,1 0-1,10-3 1,-15 3 79,0 0-1,0-1 1,0 1 0,0-1 0,0 1 0,0-1-1,-1 1 1,1-1 0,0 0 0,-1 0 0,0 0-1,1 0 1,-1 0 0,0 0 0,0 0 0,0-1-1,0 1 1,0 0 0,-1-1 0,1-2 0,2-8 76,0 0 1,-1 0 0,-1 0 0,0 0 0,-1 0 0,0-1 0,-1 1 0,-1 0-1,0 0 1,0 0 0,-2 1 0,1-1 0,-2 1 0,1-1 0,-13-21-1,11 27-21,1 0 1,-1 0-1,0 0 0,0 1 0,0 0 0,-1 0 0,0 0 0,-1 1 0,1 0 0,-1 1 0,-9-5 0,9 6-864,0 0-1,0 0 1,-17-2-1,20 4-3024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4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 18232,'0'0'7156,"-21"86"-7252,5-66-337,-4 3-1263,-1-5-2178,1-9-5090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5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18745,'0'0'3385,"12"13"-3540,35 44-162,-45-54 312,0 0-1,-1 0 1,1 0-1,0 0 1,-1 1-1,0-1 1,0 1 0,0-1-1,0 1 1,-1-1-1,1 1 1,-1-1 0,0 1-1,0 0 1,0-1-1,0 1 1,-1-1 0,1 1-1,-1-1 1,0 1-1,0-1 1,0 1-1,-1-1 1,1 0 0,-1 1-1,0-1 1,0 0-1,0 0 1,0 0 0,0-1-1,-1 1 1,0-1-1,1 1 1,-1-1 0,-4 3-1,-2 0 395,7-5-157,0 1 0,0 0 1,0 0-1,0 0 1,0 0-1,0 0 0,0 1 1,0-1-1,0 0 1,1 1-1,-1 0 0,-2 3 1,19-1 708,128 4-574,-46-8-2880,-35 0-1989,-17 0-2306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5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63 13254,'0'0'9642,"23"-10"-8282,76-30-917,-91 37-429,-1 1 0,1 0 0,-1 0 1,1 1-1,0 0 0,0 0 0,0 1 0,0 0 0,10 1 0,7 0-56,-23-1 28,-1 0 0,0 0 0,1 1 1,-1-1-1,0 0 0,0 0 0,0 1 0,1-1 0,-1 1 1,0-1-1,0 1 0,0 0 0,0-1 0,0 1 0,0 0 1,0 0-1,0 0 0,0-1 0,0 1 0,0 0 0,0 0 0,-1 0 1,1 1-1,0-1 0,-1 0 0,1 0 0,-1 0 0,1 0 1,-1 1-1,0-1 0,0 0 0,1 0 0,-1 1 0,0-1 0,0 0 1,0 0-1,0 1 0,0-1 0,0 0 0,-1 2 0,1 2-33,-1-1-1,0 1 1,0-1-1,0 1 0,0-1 1,-1 0-1,0 1 1,0-1-1,0 0 0,-4 6 1,-24 23 233,-1-1 0,-42 32 0,-31 31 515,91-81-638,0 0 1,2 1-1,-1 1 0,2 0 0,-12 22 0,19-31-54,0-1 1,1 1-1,-1 0 1,1-1-1,1 1 1,-1 0-1,1 1 0,0-1 1,1 0-1,0 0 1,0 0-1,2 14 1,-1-19-13,0-1 1,0 0 0,0 0 0,0 0 0,0 0-1,0 0 1,0 0 0,1 0 0,-1 0-1,0 0 1,1 0 0,-1-1 0,0 1 0,1-1-1,-1 1 1,1-1 0,-1 1 0,1-1 0,-1 0-1,1 0 1,-1 0 0,1 0 0,-1 0-1,1 0 1,1 0 0,0 0-16,1 0-1,-1-1 1,0 1 0,0 0-1,0-1 1,0 0 0,0 0-1,0 0 1,0 0 0,0 0 0,5-4-1,-6 2 9,1 1-1,-1-1 0,0 0 0,0-1 1,0 1-1,-1 0 0,1-1 1,-1 1-1,1-1 0,-1 1 0,0-1 1,-1 1-1,1-1 0,0-6 1,-2-59 14,0 37-19,-2 1 7,-1 1 0,-1 0 0,-2-1 0,-1 2 0,-1-1 0,-25-53 0,33 82-101,0-1 0,0 0 1,0 0-1,0 1 0,0-1 0,0 0 0,-1 1 0,1-1 0,-1 1 0,1 0 0,-1-1 0,1 1 0,-1 0 0,0 0 0,1 0 0,-1 0 0,-2-1 0,3 2-199,-1-1 0,1 1-1,0 0 1,0 0 0,0 0 0,0 0-1,0 0 1,0 0 0,0 0 0,0 1-1,0-1 1,0 0 0,0 0 0,0 1-1,0-1 1,0 1 0,0-1 0,0 1-1,0-1 1,0 1 0,0-1 0,1 1-1,-1 0 1,0 0 0,0-1 0,1 1-1,-1 0 1,0 0 0,1 0 0,-1 0-1,1 0 1,-1 1 0,-7 17-11738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4770,'0'0'9767,"10"29"-7392,225 410 1184,-232-434-3526,1 1 1,-1-1 0,1 0-1,1 0 1,-1 0-1,1-1 1,0 1 0,0-1-1,0 0 1,1-1-1,6 4 1,-2-2 25,1-1 1,0 0-1,1-1 1,-1-1 0,15 3-1,20 7 53,-40-9-503,2 0-1,-1-1 1,0 0 0,0-1-1,1 0 1,8 1-1,-7-2-285,21-1-5241,-13-2-4009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05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350 0 16808,'0'0'9028,"123"56"-8436,-103-13-224,-4 6-144,-7 4 32,-9 5-143,0-3-161,-13 3 208,-24-1-320,-17 1-33,-19 3-271,-21 7-960,-20 0-1938,-18-5-5650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10.6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2 5010,'-13'0'20471,"92"-1"-20261,105 3-207,-177-2-26,0 2-1,0-1 1,1 1 0,-1-1-1,0 2 1,0-1-1,-1 1 1,1 0-1,-1 1 1,1 0-1,-1 0 1,0 0-1,0 0 1,5 7-1,-10-11 51,-1 0-43,10 1 1151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6:49:12.9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10949,'9'7'9300,"89"19"-8236,-76-19-1080,1 0 0,0-1 1,0-2-1,29 3 0,396-20-145,-93-1 479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36:11.718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136 404 6115,'0'0'4044,"-8"0"-3313,-1 1-518,5 0-90,1-1 0,-1 1 0,0-1 0,1-1 1,-1 1-1,0 0 0,-5-2 0,5 1 9,-1 0 0,1-1 0,0 0 0,0 1 0,0-2 0,0 1 1,0 0-1,1-1 0,-1 1 0,1-1 0,-1 0 0,1 0 0,0-1 0,0 1 0,1-1 0,-1 1 0,1-1 0,-1 0 0,1 0 0,0 0 0,1 0 0,-1 0 0,1 0 0,0-1 0,0 1 0,-1-6 1,-1-11 58,2 0 1,0-1-1,1 1 0,3-25 1,-2 34-57,0 4-138,0 0-1,1-1 0,0 1 1,1 0-1,0 0 1,0 0-1,1 1 0,0-1 1,0 1-1,8-11 1,-4 8-77,-1 1 1,2 0 0,-1 0-1,1 1 1,0 0 0,19-12-1,-27 20 71,-1 0 0,0 0 0,0 0 0,1-1 0,-1 1 0,0 0 0,1 0 0,-1 0 0,0 0 0,0 0 0,1 0 0,-1 0 0,0 0 0,1 0 0,-1 0 0,0 0 0,0 0 0,1 0 0,-1 0 0,0 0 0,1 0 0,-1 1 0,0-1 0,0 0 0,1 0 0,-1 0 0,0 0 0,0 0 0,1 1 0,-1-1 0,0 0 0,0 0 0,0 1 0,1-1 0,-1 0 0,0 0 0,0 1 0,0-1 0,1 1 0,4 17-15,-2 20 136,-2 7-36,1-29 10,-2 0-1,1 0 1,-2 0-1,0 0 1,-1-1-1,-1 1 1,-7 24 0,9-38-144,-4 7-850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5:36:13.702"/>
    </inkml:context>
    <inkml:brush xml:id="br0">
      <inkml:brushProperty name="width" value="0.3" units="cm"/>
      <inkml:brushProperty name="height" value="0.6" units="cm"/>
      <inkml:brushProperty name="color" value="#ECFE02"/>
      <inkml:brushProperty name="tip" value="rectangle"/>
      <inkml:brushProperty name="rasterOp" value="maskPen"/>
    </inkml:brush>
  </inkml:definitions>
  <inkml:trace contextRef="#ctx0" brushRef="#br0">86 166 3602,'0'0'5541,"-9"3"-4741,-1 2-469,7-4-169,0 1 0,0-1 0,0 0 0,-1 1 0,1-1 0,-1-1 0,1 1 0,-1 0 0,1-1 0,-7 0 0,9 0-91,0 0 0,-1-1 1,1 1-1,0 0 0,0-1 0,0 0 0,0 1 0,0-1 0,0 0 1,0 1-1,0-1 0,0 0 0,0 0 0,0 0 0,0 0 0,0 0 1,1 0-1,-1 0 0,0 0 0,1 0 0,-1 0 0,1 0 0,-1 0 0,1-1 1,-1 1-1,1 0 0,0 0 0,0-1 0,0 1 0,0 0 0,0 0 1,0-2-1,0-48 393,1 45-312,0 1-124,0 1 0,0-1 0,1 1 0,0-1 0,0 1-1,0 0 1,0 0 0,1-1 0,0 2 0,-1-1 0,1 0 0,1 0 0,-1 1-1,6-4 1,-6 3-41,0 1 0,1 1 0,-1-1 1,1 0-1,0 1 0,0 0 0,0 0 0,0 0 0,0 0 0,1 1 0,-1 0 0,0 0 0,1 0 0,-1 0 0,8 0 0,-9 2 11,-1 0 1,0 0-1,0 0 1,0 0-1,0 0 1,-1 0-1,1 1 1,0-1-1,0 1 0,-1-1 1,1 1-1,-1 0 1,1 0-1,-1-1 1,0 1-1,0 0 0,1 3 1,20 38 38,-21-39-41,3 5 47,0 1-1,-1-1 0,0 1 1,-1 0-1,0 0 1,0 0-1,-1 1 0,-1 13 1,0-23-16,-1 1 1,0 0-1,1-1 0,-1 1 1,0-1-1,0 1 0,0-1 1,0 1-1,0-1 0,0 1 1,-1-1-1,1 0 1,0 0-1,-1 0 0,1 0 1,-1 0-1,1 0 0,-1 0 1,0 0-1,1 0 0,-1-1 1,0 1-1,1-1 1,-1 1-1,0-1 0,0 0 1,-1 1-1,-8 1 117,-1 0 0,1-1 0,-13 0 0,22-1-107,0 0 0,0-1 0,0 1 0,0 0 0,0-1 0,0 0 0,1 1 0,-1-1 0,0 0 1,0 0-1,0 0 0,1 0 0,-1-1 0,0 1 0,1 0 0,-1-1 0,1 1 0,0-1 0,-1 1 0,1-1 0,0 0 1,0 1-1,0-1 0,-1-4 0,0 3-24,1 0-1,0 0 1,0-1 0,0 1 0,1 0-1,-1-1 1,1 1 0,0-1 0,0 1-1,0-1 1,0 1 0,0 0 0,1-1-1,0 1 1,1-4 0,-1 6-61,1-1 1,0 1-1,0 0 0,0 0 1,0 1-1,0-1 1,0 0-1,0 1 0,1-1 1,-1 1-1,0-1 1,0 1-1,0 0 0,0 0 1,1 0-1,-1 0 1,0 1-1,0-1 0,0 0 1,0 1-1,1 0 0,-1-1 1,0 1-1,0 0 1,2 2-1,6 22-1896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1 648 14599,'0'0'8150,"0"-13"-6749,1-38-1206,3 0 1,3 1-1,21-88 0,-7 65-44,59-135 0,-74 195-88,-4 7-5,0 1 1,1-1-1,-1 0 1,2 1-1,-1 0 1,0 0-1,6-6 1,-8 11-52,-1-1 1,1 1 0,-1 0-1,1 0 1,-1 0 0,1 0-1,-1 0 1,1-1-1,0 1 1,-1 0 0,1 0-1,-1 1 1,1-1 0,-1 0-1,1 0 1,-1 0 0,1 0-1,-1 0 1,1 0-1,-1 1 1,1-1 0,-1 0-1,1 1 1,-1-1 0,1 0-1,-1 1 1,1 0-1,13 11-9,5 9 83,-2 1 1,0 1-1,-2 0 1,0 1-1,18 42 1,-9-9-101,25 91-1,-41-116-704,-2-1 0,-1 2 0,-2-1 0,-1 44 0,-2-72 362,1-1 0,-1 0 0,0 0 0,0 1 0,-1-1 0,1 0 0,-1 0 0,1 0 0,-1 1 0,0-1 0,0 0 0,-1 0 0,1 0 0,0 0 0,-1-1 0,0 1 0,0 0 0,0-1 0,0 1 0,0-1 0,-4 4 0,-23 9-7036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7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 11253,'0'0'11397,"11"-31"-11205,30 25 273,14-2-465,-5 0 0,2-4-769,-4 1-1376,-2-7-1376,-5-7-2802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7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14519,'0'0'9220,"-7"67"-8932,7-7 512,0 5-367,0 3-385,0 2-48,0 2-32,0 0-1169,0-5-720,0-5-2145,0-9-1920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8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0 209 16872,'0'0'3625,"21"1"-3355,8 2-260,-6-1-101,0-1-1,36-2 1,-54 1-29,0-1 1,-1 0 0,1 0-1,-1 0 1,1 0 0,-1-1-1,1 1 1,-1-1 0,0 0-1,0-1 1,0 1-1,0-1 1,0 1 0,0-1-1,-1 0 1,1-1 0,-1 1-1,0-1 1,0 1 0,0-1-1,-1 0 1,1 0 0,-1 0-1,2-6 1,0 0-86,0-1 0,-1 0 0,0 0 0,-1 0 0,0-1 0,-1 1 0,0 0 0,-2-22 0,1 32 238,0 0 1,0 0 0,0 0-1,0-1 1,-1 1-1,1 0 1,0 0 0,-1 0-1,1 0 1,-1 0-1,1 0 1,-1 0 0,1 0-1,-1 1 1,0-1-1,0 0 1,1 0 0,-1 0-1,0 1 1,0-1-1,0 0 1,0 1 0,0-1-1,0 0 1,0 1-1,0 0 1,0-1 0,0 1-1,0-1 1,0 1-1,0 0 1,0 0 0,0 0-1,0 0 1,0 0-1,-1 0 1,1 0-1,0 0 1,-1 0 0,-1 1 70,-1-1 1,1 1-1,0 0 1,0 0-1,0 0 1,0 0-1,0 0 1,0 1-1,1-1 1,-1 1-1,0 0 0,1 0 1,-4 3-1,-8 13 365,1 1 0,0 0 1,2 1-1,0 1 0,1 0 0,1 0 0,1 1 0,1 0 0,-7 43 0,11-46-431,2-1 0,0 1 0,3 25 0,-2-42-58,1-1 0,-1 0 0,1 0 1,-1-1-1,1 1 0,-1 0 0,1 0 0,0 0 1,0 0-1,-1 0 0,1-1 0,0 1 0,0 0 1,0-1-1,0 1 0,0-1 0,0 1 1,0-1-1,0 1 0,0-1 0,0 1 0,0-1 1,0 0-1,0 0 0,0 0 0,0 0 0,1 0 1,-1 0-1,0 0 0,1 0 0,39-4-1044,-34 1 896,-1 1 0,1-1 1,-1-1-1,1 1 0,-1-1 0,0 0 1,-1 0-1,9-9 0,41-48-1244,-46 49 1294,1 0 1,0 0 0,1 1-1,0 1 1,0 0 0,21-13 0,-29 21 228,1 0 0,0 1 0,-1 0 0,1 0 0,0 0 0,0 0 0,0 1 0,0-1-1,0 1 1,0 0 0,0 0 0,0 1 0,0-1 0,-1 1 0,1 0 0,0 0 0,0 0 0,0 0 0,-1 1 0,7 3 0,5 3 184,0 2 0,-1-1 0,18 17-1,-16-14-143,25 23 5,-24-19-452,0-2 1,39 25-1,-55-39 143,-1 1 0,1-1 0,-1 0 1,1 1-1,-1-1 0,1 0 0,0 1 0,-1-1 0,1 0 1,-1 0-1,1 0 0,0 1 0,-1-1 0,1 0 0,-1 0 1,1 0-1,0 0 0,-1 0 0,1 0 0,-1 0 0,1-1 1,0 1-1,-1 0 0,1 0 0,-1 0 0,1-1 0,0 1 1,-1 0-1,1 0 0,-1-1 0,1 1 0,-1 0 0,1-1 1,-1 1-1,1-1 0,-1 1 0,0-1 0,1 1 0,-1-1 1,0 1-1,1-1 0,-1 1 0,0-1 0,0 1 0,1-1 1,-1 0-1,0 1 0,0-1 0,0 1 0,0-1 0,0 0 1,0 1-1,0-1 0,0 0 0,0 0 0,5-26-6196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8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0 14503,'0'0'7475,"-94"113"-6771,76-66-399,0 3-273,-1-1-32,1 4-401,2-4-1247,5-1-1538,4-13-1568,2-13-5091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6851,'0'0'12475,"9"7"-11880,-1 7-117,0 1 0,9 27 0,12 21 86,-14-37-364,2 0-1,1-2 0,1 0 1,1-1-1,41 36 1,-31-35-2059,0-1 0,38 21 0,-41-27-2250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8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0 195 10261,'0'0'2625,"12"-21"-2204,41-66 505,-49 80-791,0 1-1,1 0 1,0 0-1,0 1 1,0-1 0,1 1-1,0 1 1,0-1-1,0 1 1,0 0-1,1 0 1,12-5 0,-11 5 175,-7 3-201,0 1-1,0-1 1,1 0 0,-1 1 0,0-1-1,0 1 1,1-1 0,-1 1 0,1 0 0,-1 0-1,0-1 1,1 1 0,-1 0 0,1 0-1,-1 0 1,1 0 0,-1 1 0,0-1-1,1 0 1,-1 1 0,0-1 0,1 1 0,-1-1-1,0 1 1,1-1 0,-1 1 0,0 0-1,0 0 1,0 0 0,0 0 0,0 0 0,0 0-1,0 0 1,0 0 0,0 0 0,0 0-1,0 0 1,-1 1 0,1-1 0,0 2 0,2 5 185,0 1 1,-1-1 0,0 1-1,0 0 1,0 11 0,-1-12 24,2 35 472,-3 49 0,0-43-903,0-49-8,0-14-614,0-13 290,1 0 0,2 0 0,5-28 0,-5 45 299,-1-1 0,1 1 0,1 0-1,0 1 1,0-1 0,1 1-1,0 0 1,1 0 0,0 0 0,0 1-1,9-9 1,-15 16 180,1 0-1,-1 0 0,1 1 1,0-1-1,-1 0 1,1 1-1,0-1 1,0 0-1,0 1 0,-1-1 1,1 1-1,0-1 1,0 1-1,0-1 1,0 1-1,0 0 0,0-1 1,0 1-1,0 0 1,0 0-1,0 0 1,0 0-1,0 0 1,0 0-1,0 0 0,0 0 1,0 0-1,0 0 1,0 1-1,0-1 1,0 0-1,0 1 0,0-1 1,-1 1-1,1-1 1,0 1-1,0-1 1,0 1-1,0-1 0,-1 1 1,1 0-1,0 0 1,-1-1-1,1 1 1,0 0-1,-1 0 0,1 0 1,-1 0-1,1 0 1,3 7 255,-1 0 0,0 0 0,0 1 0,3 12 1,-4-13-206,47 214 974,-44-211-3004,-5-11 1737,0 0-1,1 1 1,-1-1 0,0 0 0,1 0 0,-1 1 0,0-1 0,1 0 0,-1 0 0,0 1 0,1-1 0,-1 0-1,1 0 1,-1 0 0,0 0 0,1 0 0,-1 0 0,1 0 0,-1 0 0,0 0 0,1 0 0,-1 0 0,1 0 0,-1 0-1,1 0 1,-1 0 0,0 0 0,1 0 0,-1 0 0,1-1 0,-1 1 0,0 0 0,1 0 0,-1 0 0,0-1-1,1 1 1,-1-1 0,12-9-6157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9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0 694 13414,'0'0'8161,"19"14"-7961,61 41-125,-75-52-115,0 0 0,0 0 0,0-1-1,0 0 1,0 0 0,1 0 0,-1-1 0,1 1 0,-1-1-1,1-1 1,-1 1 0,1-1 0,0 0 0,-1 0 0,11-2-1,-2 0-159,-11 2 84,-1 0-1,0-1 1,1 0 0,-1 1 0,1-1-1,-1 0 1,0 0 0,0 0 0,1-1-1,-1 1 1,0 0 0,0-1 0,0 0-1,0 1 1,-1-1 0,1 0 0,0 0-1,-1 0 1,2-2 0,0-1-101,0 0-1,-1 0 1,0 0 0,0-1-1,0 1 1,0-1 0,-1 1-1,1-10 1,-1 8 85,-1 1 0,1-1 0,-2 1 0,1-1 0,-1 1 0,0-1 0,-3-9 0,3 14 154,1-1 0,-1 0 0,-1 1 0,1-1 0,0 1 0,-1-1 0,1 1 0,-1-1 0,0 1 0,1 0 0,-1 0 0,0 0 1,-1 0-1,1 0 0,0 1 0,-4-3 0,5 3 78,-1 0 0,0 1 0,1-1 0,-1 0 0,0 1 0,0-1-1,0 1 1,1 0 0,-1-1 0,0 1 0,0 0 0,0 0 0,0 0 0,0 1 0,1-1 0,-1 0 0,0 1 0,0-1 0,0 1 0,1-1 0,-4 3 0,2-1 37,0 0-1,1 0 1,-1 1 0,1-1-1,-1 1 1,1-1-1,0 1 1,0 0 0,0 0-1,1 0 1,-3 3 0,0 5 257,0 1 1,0-1 0,1 0 0,1 1 0,-3 23 0,5-26-239,-1 0-22,0 0-1,1 0 1,0 0-1,1 1 1,2 13-1,-2-21-129,0 0 0,-1 1 0,1-1 1,0 0-1,1 0 0,-1 0 0,0 0 0,0 0 1,1 0-1,-1 0 0,1 0 0,0-1 0,0 1 0,-1-1 1,1 1-1,0-1 0,0 0 0,0 1 0,1-1 0,-1 0 1,0 0-1,0-1 0,1 1 0,-1 0 0,0-1 0,3 1 1,3 0-40,-1-1 1,0 1 0,0-2-1,0 1 1,1-1 0,-1 0-1,0 0 1,0-1 0,0 0 0,0 0-1,-1 0 1,1-1 0,0 0-1,-1-1 1,0 1 0,0-1-1,0-1 1,0 1 0,-1-1-1,8-8 1,4-5-194,-2-1 1,0 0-1,-1-1 0,21-41 0,-15 20 134,-2-1 0,-1-1 0,-3 0 0,-1-1 0,9-59 0,-11 18 2257,2-162 0,-12 350-1796,21 148 0,-13-195-866,34 275 590,-34-221-3731,-6 1-4510,-3-97 728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4:59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19097,'0'0'5826,"144"10"-5281,-49-10-497,10 0-48,0 0-513,-4-6-1215,-10-5-1570,-18 3-1584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0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11749,'0'0'10288,"-1"2"-9763,-12 15-389,2 1 0,0 0 1,1 1-1,1 1 0,0-1 0,2 1 0,0 0 0,1 1 0,2 0 0,0 0 0,-2 40 0,5-51-291,1 0 0,1 0 0,0 0 0,0 0 1,1 0-1,0 0 0,5 11 0,-5-16-177,0-1 0,1 0 0,-1 0 0,1 0 0,0 0 0,1 0 0,-1 0 0,1-1 0,-1 0 0,1 1 0,0-1 0,0-1 0,1 1 0,-1-1 0,0 1 0,8 1 0,41 11-5023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0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0 11733,'0'0'7041,"-22"7"-5640,-3-1-1035,-43 19 1,65-23-320,0-1-1,0 1 0,0 0 0,0 0 1,0 1-1,1-1 0,-1 1 1,1-1-1,0 1 0,0 0 0,0 0 1,0 0-1,0 0 0,0 0 0,1 0 1,-3 7-1,2-2 85,1 0 1,-1 1-1,1-1 0,1 15 1,-1-12-60,1-6-44,0 0 1,0-1 0,0 1-1,0 0 1,1 0-1,-1-1 1,1 1 0,3 8-1,-3-11-65,1-1 0,-1 1-1,0 0 1,1-1 0,-1 1 0,1-1-1,-1 1 1,1-1 0,0 0-1,-1 0 1,1 0 0,0 0-1,0 0 1,0 0 0,0 0-1,0-1 1,0 1 0,0-1 0,0 1-1,0-1 1,0 0 0,3 0-1,0 1-223,1-1 0,0 1 0,-1-1-1,1-1 1,-1 1 0,1-1 0,-1 0 0,1 0-1,-1 0 1,0-1 0,0 0 0,1 0 0,-1 0-1,0-1 1,5-4 0,-2 1-699,-1-1 0,0 0-1,0 0 1,0 0 0,-1-1-1,-1 0 1,10-17 0,9-21-6089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1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3394,'0'0'11552,"0"24"-10669,0-8-801,11 166 172,-8-155-943,-1 0 0,-1-1 0,-3 43 0,1-64 553,-1 0 1,1 0 0,-1 0-1,1 0 1,-2 0-1,1 0 1,0-1-1,-1 1 1,0-1 0,0 1-1,0-1 1,-1 0-1,1 0 1,-7 4 0,-2 2 640,-1 0 0,0-1 0,-20 11 0,45-31-659,-8 6-222,1 1-1,-1 0 1,1 0 0,0 1 0,6-4-1,-8 5 389,1 0 0,-1 1 0,1-1 0,0 1 0,-1 0 0,1 0 0,0 1 0,0-1 0,0 1 0,0 0 0,5 0 0,-8 1 119,0-1-1,-1 1 0,1-1 0,-1 1 0,1 0 0,-1-1 0,1 1 0,-1 0 0,1 0 1,-1 0-1,0-1 0,1 1 0,-1 0 0,0 0 0,0 0 0,1 0 0,-1-1 1,0 1-1,0 0 0,0 0 0,0 0 0,0 1 0,0 27 1035,-1-23-704,0 70 1865,-13 84 0,11-94-2160,3-66-182,0 1 0,0-1 0,0 1 0,0-1 0,0 0 0,0 1 1,1-1-1,-1 0 0,0 1 0,0-1 0,0 0 0,0 1 0,1-1 0,-1 0 0,0 1 0,0-1 1,0 0-1,1 1 0,-1-1 0,0 0 0,1 0 0,-1 1 0,0-1 0,1 0 0,-1 0 1,0 0-1,1 0 0,-1 1 0,0-1 0,1 0 0,0 0 0,16-1-483,19-12-636,-25 5 324,0-1 0,0 0 0,-1-1 0,0 0 0,10-16 0,17-23-4727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1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17176,'0'0'5474,"-28"129"-5121,28-92 31,0-2-384,3-6 16,6-5-16,0-3-432,0-7-769,2-6-784,3-8-608,7 0-561,2-28-1440,2-15-4834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1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19 6643,'0'0'11170,"0"24"-9718,0 145-719,0-156-726,-1 0-1,0 0 0,-1 0 1,0 0-1,-1 0 1,0 0-1,-10 23 0,11-31-2,0-1 0,0 0 0,0 0 0,-1 0 0,0-1 0,0 1-1,0 0 1,0-1 0,0 0 0,-1 0 0,1 0 0,-1 0 0,0-1 0,0 1 0,0-1 0,0 0-1,-1 0 1,1 0 0,0-1 0,-1 1 0,1-1 0,-1 0 0,1-1 0,-1 1 0,-7-1 0,11 0-4,0 0 0,0 0 1,1 0-1,-1 0 1,0-1-1,0 1 0,0 0 1,0-1-1,0 1 1,0 0-1,0-1 0,0 1 1,0-1-1,1 0 1,-1 1-1,0-1 0,0 0 1,1 1-1,-1-1 1,0 0-1,1 0 0,-1 1 1,0-3-1,-1 0-30,1 0 0,0-1 0,0 1 0,0 0 0,0-1 0,1 1 0,-1-5 0,0-4-287,1 0 0,1 0-1,2-16 1,-1 21 43,-1-1 0,2 1 0,-1 0 1,1 0-1,0 0 0,1 1 0,-1-1 0,8-8 0,41-46-5136,-11 20-1652</inkml:trace>
  <inkml:trace contextRef="#ctx0" brushRef="#br0" timeOffset="1">339 1 6275,'0'0'16749,"0"15"-16168,0 84-231,1-95-342,0 0 0,-1-1 0,1 1 0,1 0 0,-1-1 0,1 1 0,-1 0 0,1-1 0,0 0 0,0 0 0,0 1 0,1-1 0,-1 0 0,1-1 0,0 1 0,-1 0 0,1-1 0,1 0 0,-1 1 0,0-1 0,7 3 0,7 4-85,1-1-1,35 11 1,4-6-1908,-19-11-5875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2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17416,'0'0'7059,"-43"107"-6659,75-101-256,11-4 49,5-2-193,5 0-80,-1-12-817,-4-8-688,-2-1-1504,-10-2-785,0-1-5762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2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0 17448,'0'0'3097,"-19"22"-1643,-57 69-653,59-66-1110,0-1 0,-24 54 1,5-12-3289,30-57 2185,0-1 0,-1 1 0,0-1 0,-1 0 0,-9 7-1,7-9-2064,10-12 2261,15-13 2521,-9 15-601,1 0 0,-1 1 0,1 0 0,0 1 0,0-1 0,0 2 0,1-1-1,-1 1 1,13-1 0,74 2 1999,-46 2-3363,7-2-3916,-34 0 905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1:02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27 848,'0'0'15421,"16"13"-15192,-1 0-25,-11-8-191,0-1-1,0 0 1,0-1 0,0 1 0,1-1 0,-1 1 0,1-1 0,0 0-1,0-1 1,0 0 0,0 1 0,0-1 0,1-1 0,-1 1 0,1-1-1,-1 0 1,11 0 0,221-9-739,-137 12 761,-97-3-32,0 0 0,0 0 0,0 0 0,-1 0 0,1 1 0,0-1 0,-1 1 0,1-1 0,-1 1 0,0 0 0,5 4 0,-5-4-4,-1 0 0,1 0 0,0-1 0,0 1 0,0-1 0,1 1 0,-1-1-1,0 0 1,0 0 0,1 0 0,-1 0 0,1 0 0,-1 0 0,1-1 0,2 1 0,136-9-178,-134 8 160,0-1-1,1 0 1,-1 0-1,0-1 1,1 1-1,8-5 1,27-4 59,-15 8-71,1 0-1,0-2 1,32-9 0,-28 5 84,1 1 1,-1 2 0,1 1 0,55 1 0,-67 2-59,-1-1 1,24-6-1,21-2-64,-62 10 63,0-1-1,-1 0 0,1 0 1,0 0-1,0-1 0,0 0 1,-1 1-1,1-1 0,-1 0 1,5-4-1,-5 3 2,0 1 0,0 0-1,0 1 1,0-1 0,0 0 0,1 1-1,-1-1 1,0 1 0,1 0 0,-1 0-1,1 1 1,6-1 0,74 1 600,-76 3 4,-5-2-3146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17080,'0'0'4354,"9"8"-4322,-2-1-80,0-1 0,-1 1 0,0 0 0,0 1 0,0 0 0,-1 0 0,0 0 0,-1 0 0,0 0 0,0 1 0,-1 0 0,0 0 0,-1 0 0,3 14 0,-5-19 20,1 4 104,0 1 1,-1-1-1,0 0 1,-1 1-1,-2 14 1,2-20-58,0-1 0,0 0 1,0 1-1,0-1 1,0 0-1,0 0 0,-1 0 1,1 0-1,-1 0 1,0 0-1,1 0 0,-1-1 1,0 1-1,0 0 0,0-1 1,0 0-1,0 1 1,-1-1-1,1 0 0,0 0 1,-1 0-1,1-1 1,-5 2-1,-6 1-14,0-1-1,0-1 1,-23 0 1048,49-1-722,151 10-448,-37 0-5374,-77-10-624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2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12214,'0'0'9332,"-4"142"-8644,4-71-432,2 5-192,14 6 176,-5 5-160,-2-3-80,-4-8-896,-5-11-1681,0-11-577,0-15-2336</inkml:trace>
  <inkml:trace contextRef="#ctx0" brushRef="#br0" timeOffset="1">89 561 7331,'0'0'15479,"142"-59"-19160,-96 46-1314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3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14839,'0'0'8244,"5"16"-8172,4 8-75,28 93-186,-33-91-425,-2-18-1160,-2-24 221,0 10 1425,0 0 0,0 0 0,0 0 1,1 0-1,0 0 0,0 0 0,1 0 0,0 0 0,0 0 1,0 1-1,1-1 0,-1 1 0,1-1 0,1 1 0,-1 0 0,1 0 1,0 0-1,0 1 0,0-1 0,1 1 0,-1 0 0,1 1 0,0-1 1,0 1-1,8-4 0,-10 5 116,0 1 0,-1 0 0,1 0 0,0 1 0,0-1 0,0 0 0,0 1 0,5 0 0,-8 0 17,1 0 0,0 0 0,0 0 0,-1 0 0,1 0 0,0 0 0,-1 1 0,1-1 0,0 0 0,0 0 0,-1 1 0,1-1 0,-1 0 0,1 1 0,0-1 0,-1 1 0,1-1 0,-1 1 0,1-1 0,-1 1 0,1-1 0,-1 1 0,1 0 0,-1-1 0,0 1 0,1 0 0,-1-1 0,0 1 0,1 0 0,-1-1 0,0 1 0,0 0 0,0 0 0,0-1 0,0 2 0,2 8 51,-2 0 0,0 0-1,0 0 1,0 0 0,-1 0 0,-1 0 0,0 0 0,0 0 0,-1-1-1,0 1 1,-1-1 0,0 0 0,0 0 0,-6 9 0,-12 10-127,-1-1 1,-1-1 0,-1-1 0,-2-1-1,-48 34 1,57-47-1407,7-5-2286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4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16696,'0'0'3980,"21"-3"-4239,0-1 170,144-30-2287,-123 22 1871,61-27-1,-101 82 2323,-2-29-1605,0 5 317,0-1 0,-5 29 0,4-40-350,-1 0 0,0 0 0,-1-1 1,1 1-1,-1 0 0,-1-1 0,1 0 0,-1 1 1,-8 10-1,2-6 44,-1 0 1,0-1-1,0 0 0,-1 0 1,0-1-1,-14 8 0,24-16-145,1 0 108,5-1-671,4-2 323,-1 1 1,1-1-1,-1 0 1,0 0-1,0-1 0,0 0 1,9-5-1,20-8-423,-20 9 499,-12 5 149,1 0 1,-1 0-1,1 0 1,-1 1-1,1 0 1,0-1-1,0 2 0,-1-1 1,1 0-1,0 1 1,0 0-1,5 1 1,-9-1-48,-1 1 0,1 0 0,0 0 0,-1-1 0,1 1 1,-1 0-1,1 0 0,-1 0 0,1-1 0,-1 1 0,0 0 0,0 0 1,1 0-1,-1 0 0,0 0 0,0 0 0,0 0 0,0 0 0,0 0 1,0 0-1,0 0 0,0 0 0,0 0 0,0-1 0,-1 3 0,-7 24 82,-20 21 480,12-23-11,-15 34 0,27-50-446,1 0 1,0 1-1,0 0 1,0-1 0,2 1-1,-1 0 1,0 16-1,2-22-82,0 2 37,0 0 0,0-1-1,0 1 1,1 0-1,0 0 1,0-1-1,2 7 1,-2-10-61,1 0 1,-1 0 0,0 0 0,1-1 0,-1 1 0,1 0 0,-1-1-1,1 1 1,0-1 0,-1 0 0,1 0 0,0 1 0,0-1 0,0 0 0,0-1-1,0 1 1,0 0 0,0 0 0,0-1 0,0 1 0,1-1 0,1 0 0,15 3 40,0-2 1,0 0-1,-1-1 1,1-1 0,0 0-1,-1-2 1,1 0-1,-1-1 1,20-7-1,-27 7-307,-1-1 0,1 1 0,-1-2 0,0 1 0,0-2-1,-1 1 1,10-9 0,-13 9-440,-1 1 1,0-1-1,0 0 0,0 0 0,-1 0 1,0-1-1,0 0 0,-1 1 0,0-1 1,0-1-1,3-10 0,0-20-7214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4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0 19369,'0'0'4658,"-80"109"-4658,80-99-176,0-3-480,13-7-1361,17 0-833,4-13-1552,3-18-6403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4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1 9828,'0'0'12326,"0"121"-10789,0-57-1153,2-1-368,9-1-16,-4 4-272,-5-1-945,-2 1-2192,-9-7-2578</inkml:trace>
  <inkml:trace contextRef="#ctx0" brushRef="#br0" timeOffset="1">0 524 17432,'0'0'6723,"121"13"-6499,-62-9-224,-2-2-528,0-2-449,-4 0-1552,-3-8-400,-4-21-2145,-3-6-5715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5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0 12182,'0'0'8185,"-16"19"-6208,-4 4-1587,-11 12-17,-30 46 0,-61 78-3166,122-159 2773,0 0 0,0 0 0,0 0 0,0 1 0,0-1 0,0 0 0,0 0 0,0 0 0,0 0 0,0 0 0,0 1 0,0-1 0,0 0 0,0 0 0,0 0 0,0 0 0,0 1 0,0-1 0,0 0 0,0 0 0,0 0 0,0 0 0,0 1 0,0-1 0,0 0 0,0 0 0,0 0 0,0 0 0,0 0 0,0 1 0,0-1 0,1 0 0,-1 0 0,0 0 0,0 0 0,0 0 0,0 0 0,0 0 0,1 1 0,-1-1 0,0 0 0,0 0 0,0 0 0,0 0 0,0 0 0,1 0 0,-1 0 0,0 0 0,0 0 0,0 0 0,0 0 0,1 0 0,-1 0 0,0 0 0,0 0 0,0 0 0,0 0 0,1 0 0,-1 0 0,0 0 0,0 0 0,0 0 0,0-1 0,0 1 0,1 0 0,-1 0 1,15-2 408,11-7-315,-1-2 1,0-1-1,0-1 0,-1-1 0,25-19 1,-18 11-2310,51-49 1,-81 70 2382,-1 0 0,1 0 0,0 0 0,0 0 0,0 0 0,-1 0 0,1 1 0,0-1 0,0 0 0,0 0 0,0 1 0,0-1 0,1 1 1,-1-1-1,0 1 0,0 0 0,2-1 0,0 21 2361,-3-15-2972,-1 20 539,-1 0-1,0-1 1,-2 1-1,-1-1 1,-1 0-1,-1 0 1,0-1 0,-2 0-1,-1 0 1,-1-1-1,-1 0 1,-24 32-1,0-11-133,26-33 333,0 2 1,1-1-1,-11 17 619,23-28-563,13-4-299,0 0-1,31-13 0,-30 10-141,-1 2-1,32-8 1,-41 12 120,0-1 0,0 2 0,-1-1 1,1 1-1,13 2 0,-18-2 22,0 0 0,0 1 0,0 0 1,0-1-1,0 1 0,0 0 0,0 0 0,-1 0 0,1 0 0,0 1 0,-1-1 1,1 0-1,-1 1 0,1-1 0,-1 1 0,0-1 0,1 1 0,-1 0 0,0-1 1,0 1-1,0 0 0,1 3 0,4 17 174,0 1-1,-1 0 1,-1 1 0,-2-1 0,0 1-1,-2 38 1,0-60-213,0 1-135,0 0 0,-1 0 0,1 0 0,0 0 0,-1 0 0,0 0 0,0 0 0,0 0 0,0 0 0,0 0 0,0-1 0,-1 1 0,1 0 0,-1-1 0,0 1 0,0-1 0,-4 4 0,4-4-605,-1 0-1,0 0 1,0 0-1,0-1 1,1 1-1,-1-1 0,-1 1 1,1-1-1,0 0 1,-4 0-1,-12 1-11724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07:05:05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 18617,'0'0'5090,"134"125"-4242,-83-51-528,-3 8-224,-7 6-32,-16 1 33,-21-7-97,-4-4 0,-29 2-257,-31 0 257,-20 6-976,-13 4-1057,-10-6-3201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15 12614,'0'0'6939,"3"-3"-6872,7-6-73,-7 6 46,-4 15 263,0-1-1,0 0 0,-1 1 0,-1-1 1,0 0-1,0-1 0,-1 1 1,-1 0-1,-5 9 0,-10 14 53,-30 40-1,32-49-183,0 1-273,-35 47 246,48-67-554,0 0 0,-1 0 0,1-1 1,-1 0-1,0 0 0,-1-1 0,1 1 0,-14 5 0,-4-6-4872,3-3-6753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63 540 9124,'0'0'7644,"-3"0"-7041,1 0-508,1 0 1,0 0 0,0 0-1,0 0 1,0 0 0,-1-1-1,1 1 1,0 0 0,0-1-1,0 1 1,0-1 0,0 1-1,0-1 1,0 1 0,0-1 0,0 0-1,0 0 1,0 1 0,-1-3-1,-12-25 1377,9 10-1233,0 1-1,1-1 0,1-1 1,0 1-1,1-19 1,5-96-80,-2 124-156,1 0 0,0 0-1,1 0 1,-1 0 0,2 0 0,-1 1-1,1 0 1,0-1 0,1 1 0,0 1-1,12-15 1,-1 3-668,1 2 0,1 0 0,27-20-1,-3 12-4392,-23 14-478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12726,'0'0'5394,"8"0"-5175,-6-1-227,1 1 0,0 0-1,-1 1 1,1-1 0,0 0 0,-1 1-1,1-1 1,-1 1 0,1 0 0,-1 0-1,1 0 1,-1 0 0,1 0 0,-1 1-1,3 1 1,-2 0-16,-1-1 0,0 1 0,0 0 0,0-1 0,0 1 0,-1 0 1,1 0-1,-1 0 0,0 0 0,1 1 0,-1-1 0,-1 0 0,1 0 0,0 1 0,-1 5 0,1-1-33,0 0 0,0-1 0,-1 1 0,0-1 0,0 1 0,-2 7 0,2-12 41,-1 0 0,0 0 0,0 0 1,0-1-1,0 1 0,0 0 0,-1-1 0,1 1 0,-1-1 0,0 1 0,0-1 0,0 0 0,0 0 0,0 0 0,0 0 0,-1 0 0,1 0 0,-3 1 1,4-3 367,17-16 381,-4 8-1065,1 1 0,-1 1-1,1 0 1,0 0 0,0 1 0,1 1-1,-1 0 1,15-2 0,5-2-3937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11957,'0'0'5112,"17"-7"-5024,-3 1-84,11-6 72,1 2-1,0 1 1,46-10 0,-29 12-351,62-1 0,-105 8 267,1 0-1,0 1 1,0-1-1,0 0 0,0 0 1,-1 1-1,1-1 1,0 1-1,0-1 0,-1 1 1,1-1-1,0 1 1,-1-1-1,1 1 0,-1 0 1,1-1-1,-1 1 1,1 0-1,-1 0 0,1-1 1,-1 1-1,0 0 1,1 0-1,-1-1 0,0 1 1,1 0-1,-1 0 1,0 0-1,0 0 0,0 0 1,0-1-1,0 2 1,0 36-1112,0-28-414,0 1-1990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14375,'0'0'5245,"-6"-2"-5029,-21-9 4089,26 11-4207,14-2-342,82 1 430,61 0-2033,-123 3-2011,34 6-1,-41-5-2290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12166,'0'0'7568,"-2"-3"-7301,-1-5-110,7 6-94,9 5-5,-13-3-48,15 5-283,-1 1 0,1 0-1,-1 1 1,-1 1 0,1 0 0,16 13-1,-28-19 253,0 0-1,0 0 1,-1 0 0,1 0-1,-1 0 1,1 0-1,-1 1 1,0-1-1,0 0 1,0 1-1,0-1 1,0 1-1,0-1 1,-1 1-1,1 0 1,-1-1-1,0 1 1,1 0 0,-1-1-1,-1 1 1,1 0-1,0-1 1,-1 1-1,1-1 1,-1 1-1,0 0 1,0-1-1,-2 4 1,-1 3 61,0-1 1,-1 0-1,0-1 1,-1 1 0,1-1-1,-13 11 1,-5 4-466,0-2 1,-2-1 0,-36 22 0,38-31-3159,3-7-3124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12310,'0'0'4610,"2"10"-4277,2 248 2921,-6-141-3042,-24 261-224,4-147 115,6 214 63,-11 127 190,-28 316-345,56-736 119,-2 152-1997,8-326-3244,2-19-1556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3922,'0'0'8676,"0"-8"-2580,677 8-5947,-626 2-347,1 1-1,-1 3 1,1 2 0,-2 3-1,1 1 1,-2 3-1,51 22 1,-96-35-371,0-1 1,1 0-1,-1-1 1,1 1-1,-1-1 1,1 0-1,6 0 1,-1 0-1895,6 0-3492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7459,'0'1'12191,"0"23"-12187,-18 240 485,4-91-281,-3 179 741,-21 298-239,-11-10-283,0-196 12,15-189-417,19 289 23,16-370-234,6-190-10223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1:22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431 504 9300,'0'0'6168,"0"0"-6150,0 0 0,0 0 0,0 0 0,0 0-1,0 0 1,0 0 0,-1 0 0,1 0-1,0 0 1,0 0 0,0 0 0,0 0 0,0 0-1,0 0 1,0 0 0,0 0 0,0 0 0,0 0-1,0 0 1,0 0 0,0 0 0,0 0-1,-1 0 1,1 0 0,0 0 0,0 0 0,0 0-1,0 0 1,0 0 0,0 0 0,0-1 0,0 1-1,0 0 1,0 0 0,0 0 0,0 0-1,0 0 1,0 0 0,0 0 0,0 0 0,0 0-1,0 0 1,0 0 0,0 0 0,0 0 0,0-1-1,0 1 1,0 0 0,0 0 0,0 0-1,0 0 1,0 0 0,0 0 0,0 0 0,0 0-1,0 0 1,0 0 0,0 0 0,1 0 0,-7 5 5,1 1 0,-1-1 0,0 0 0,0 0 0,-1 0 0,1-1 1,-1 0-1,0 0 0,0-1 0,-9 3 0,5-2 27,-1 0 0,0 0 0,0-2-1,0 1 1,0-2 0,-13 1 0,2-2-35,8 1 105,1-1 0,0-1 0,-19-3 0,28 3-70,-1-1 1,0 0-1,1 0 1,0 0-1,-1-1 1,1 0 0,0 0-1,0 0 1,0 0-1,1-1 1,-6-6-1,1 3 11,1-2 0,1 1 0,0-1 0,0 0 0,0-1 0,1 1 0,1-1 0,0 0 0,0-1 0,1 1-1,0-1 1,1 0 0,0 0 0,1 0 0,0-1 0,0 1 0,1-12 0,1 17-61,-1-5-6,1 1 1,0 0 0,0-1-1,1 1 1,1 0 0,-1 0-1,2 0 1,-1 0 0,1 0-1,1 0 1,0 0 0,9-15-1,8-7-14,36-42 0,-50 66 16,0 0 0,1 0 0,0 1 0,1 0 0,0 0 0,0 1 0,0 1 0,1-1 0,19-7 0,-23 12 2,0-1 0,1 1 0,-1 0 0,0 0 0,1 1-1,-1 0 1,1 0 0,-1 1 0,0 0 0,1 0-1,-1 0 1,0 1 0,0-1 0,0 2 0,0-1 0,0 1-1,0-1 1,-1 2 0,0-1 0,1 1 0,5 4-1,11 8 95,-14-12-89,-1 1 0,-1-1 1,1 1-1,-1 1 0,0-1 0,0 1 0,0 0 0,-1 0 1,0 1-1,0-1 0,0 1 0,-1 0 0,5 12 0,-2 0 150,-1 0-1,-1 1 1,0-1-1,-2 1 1,0 0-1,-1 0 0,-1 24 1,-2-28 9,0 0 0,-1 0 0,-1 0 1,-1 0-1,0-1 0,-1 1 1,0-1-1,-2 0 0,1 0 0,-15 21 1,-11 21 701,32-55-806,-1-1-327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2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7860,'0'0'2974,"-3"1"-2931,-12 10 160,12-8 251,-1-1 1,1 1-1,-1 0 1,0-1 0,0 0-1,0 0 1,0 0 0,0 0-1,-8 2 2399,14-4-2762,0 0 0,0 1-1,0-1 1,0 0 0,0 0-1,1-1 1,-1 1 0,0 0-1,0-1 1,0 1 0,0-1-1,0 0 1,3-1 0,3 0 152,39-10 265,1 2 1,1 2-1,-1 2 1,55 1-1,-58 6-432,-1 1-1,1 3 1,64 14-1,-43-6-131,1-3 0,67 2 0,-117-10-10,0 1 0,-1 0 1,1 1-1,-1 1 0,0 1 1,19 9-1,-24-10 30,-3-2 42,1-1 0,-1 0 0,1 0 0,0-1 0,-1 0 0,11-1-1,-9 1 33,0-1 0,1 2-1,14 3 1,-19 0 128,-22-6-6474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30.8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21 13142,'0'0'3522,"-5"-11"880,14 9-4376,1-1 1,-1 2 0,1-1 0,-1 1 0,1 1 0,-1 0 0,11 1-1,0-1-46,21 0 114,-18-2-43,0 2 1,0 1-1,1 1 1,-2 1 0,40 10-1,-36-7 57,0 0 0,53 5 0,16 2-80,-64-5 37,-16-4-58,0 0 1,1-1-1,-1-1 0,17 0 1,403-4 2774,-420-1-3063,-28-2-9258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31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0 12310,'0'0'5797,"-11"6"-5496,-38 21 466,0 3-1,2 1 0,-83 74 1,126-102-1210,-6 8 748,10-7-3281,27-7-10806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31.7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480 1 10645,'0'0'6093,"-11"0"-5818,1 0-116,-1 0-1,1 1 1,0 0-1,1 1 1,-1 0 0,0 1-1,0 0 1,-17 8-1,-83 40 1771,73-36-1831,0 2 1,1 2 0,1 0 0,1 3 0,-33 27 0,66-49-153,-3 6-2652,29-4-9845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32.1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410 0 8932,'0'0'8620,"-8"11"-8268,-19 11 285,-1-1 0,-1-1 0,-1-2 0,-1-1 0,-43 18 0,-4 3-134,43-22-371,25-12-149,-1 1 0,1 0 0,0 0 0,1 1-1,-10 7 1,19-13-55,0 0 0,0 0 0,0 0 0,33-4-14423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32.4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404 0 11301,'0'0'6822,"-20"6"-6035,13-4-744,-21 7 174,1 1 0,0 1 1,-42 23-1,-20 25 1173,-42 25-2884,126-82-393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55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599 347 7716,'0'0'4471,"-5"2"-4348,-57 30 4519,-4 6-3359,51-29-917,1-1 1,-2-1-1,1 0 0,-1-1 1,0-1-1,0 0 1,-31 4-1,-2-4 441,-68-2-1,107-3-801,7-1 26,0 0 0,0 1 0,0-1 1,0-1-1,-1 1 0,1 0 0,1-1 1,-1 1-1,0-1 0,0 0 0,1 0 1,-1 0-1,-3-4 0,-33-38 311,32 36-270,2 2-53,0 0 1,1 0-1,0-1 1,0 1-1,1-1 1,0 0-1,0 0 1,1 0-1,-1-1 1,-1-11-1,2-3-7,0 0 0,2-29 0,0 22-17,1 21 22,0 0 0,1 0-1,0 0 1,0 1 0,0-1-1,1 0 1,1 1 0,-1-1-1,1 1 1,0 0 0,1 1-1,7-11 1,-4 8-8,0-1 0,1 1 0,-1 1 0,2-1 0,-1 2 0,1-1-1,18-9 1,-18 14 4,0 0 1,0 1-1,0 0 0,1 1 0,-1 0 0,1 0 0,-1 1 0,20 3 0,6-1-5,-29-3-7,1 1 1,-1 1-1,0 0 0,1 0 1,-1 0-1,0 1 1,1 0-1,-1 0 0,0 1 1,0 0-1,-1 0 1,1 0-1,-1 1 0,1 0 1,-1 1-1,0-1 1,-1 1-1,1 0 0,-1 1 1,5 5-1,2 3 12,0 1 1,-1 1-1,0-1 0,-1 2 1,-1-1-1,-1 1 1,0 1-1,9 32 0,-14-37-12,1 1 125,0 0 1,-2 0-1,0 0 0,1 20 0,-10-1 259,3-18-175,3-12-99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5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527 495 10613,'0'0'5258,"0"-1"-5192,1 0 1,-1 0-1,0 1 0,0-1 0,0 0 0,-1 0 0,1 1 0,0-1 0,0 0 1,0 0-1,0 1 0,-1-1 0,1 0 0,0 1 0,-1-1 0,1 0 1,-1 1-1,1-2 0,-25 4 648,-36 5-1,35-2 48,-39 0-1,35-5-392,9 1 25,1-1 0,-22-4-1,34 3-306,0-1 0,1 0 0,0 0 0,-1-1 0,1 0 0,0 0 0,0-1 0,1 1 0,-8-6 0,-4-4 45,1-1 1,0-1-1,1 0 0,-22-27 0,32 34-87,1 0 1,0 0-1,0 0 1,1 0-1,-1-1 1,2 1-1,-1-1 0,2 0 1,-1-1-1,1 1 1,0 0-1,1-1 1,0-10-1,0 15-31,1-1 1,0 1-1,1 0 0,-1 0 0,1 0 1,0 0-1,1 0 0,-1 0 0,1 0 1,0 0-1,0 1 0,0-1 0,1 1 0,-1-1 1,1 1-1,0 0 0,1 0 0,-1 0 1,1 1-1,0-1 0,-1 1 0,2 0 1,-1 0-1,9-5 0,2 0-35,1 0-1,-1 1 1,2 1 0,24-6 0,30-12-168,-40 10 39,-19 8 101,0 0 0,1 1 0,0 0 0,-1 1 0,2 0 0,-1 1 0,0 1 0,20-2 0,-26 4 43,-1 1 1,0-1-1,0 1 0,1 0 0,-1 1 0,0-1 0,0 1 1,-1 0-1,1 1 0,0 0 0,-1 0 0,1 0 0,-1 0 1,0 1-1,0 0 0,0 0 0,-1 0 0,1 1 0,-1-1 1,0 1-1,0 0 0,-1 0 0,5 10 0,-1-3 51,-2 2 1,1-1-1,-2 1 0,0-1 0,-1 1 0,0 0 0,-1 1 0,0-1 1,-1 19-1,-1-20 112,1-3-25,-1-1 0,0 0-1,-1 0 1,0 0 0,0 1 0,-1-1 0,0 0 0,0 0 0,-8 16-1,7-34-1864,1-24-1926,2-19-4064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3:59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12278,'0'0'10663,"10"4"-10164,9 6-413,-1-1 0,1 0 0,1-2 1,-1 0-1,1-2 0,0 0 0,1-1 0,27 2 0,15-3 266,89-6-1,-145 2-349,-2 0 10,0 1 0,0-1 0,1 1-1,-1 0 1,0 0 0,0 1 0,0 0-1,0 0 1,0 0 0,0 0 0,0 1-1,0 0 1,0 0 0,6 4 0,-5-4 10,-1-1-1,0 1 1,1-1 0,0 0 0,-1 0 0,1-1 0,0 1 0,-1-1-1,1-1 1,10-1 0,-2 1-3,49-7 0,-44 5-2,36-2 0,56-3-13,2 0-8,-101 7 31,0 0 0,-1-1 0,1 0 0,14-5 0,-14 3 0,-1 1 0,1 1 0,0 0 0,16-1-1,31 2-26,0-3 0,64-13 0,-45 7 24,-1 4 0,90 3 0,-137 3-2,-30 0-54,-7-1-2103,-24-6-3206,-18-7-6280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4:01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21 3410,'0'0'8486,"-2"-3"-7184,-7-12 7329,34 12-8458,-12 4-150,1 1-1,-1 0 1,-1 0 0,1 2 0,20 7-1,-21-7-6,1 1 0,0-2 0,-1 0 0,1 0 0,22 0 0,-29-2 9,1-1 0,-1 1 0,1 0 0,-1 1 0,0-1-1,1 1 1,-1 1 0,0-1 0,0 1 0,0 0 0,-1 0 0,9 7-1,3 1 0,-12-9-158,0 0 0,1 0 0,-1 0 0,0-1 0,1 1 0,-1-1 1,1-1-1,0 1 0,-1-1 0,11 0 0,-9 0-421,-29 0-3671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1:24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557 469 7267,'0'0'4800,"-5"12"-3010,0-6-1534,0 0 0,0-1 1,0 0-1,0 0 0,-1-1 0,0 0 0,0 0 1,0 0-1,0 0 0,-1-1 0,0 0 1,1-1-1,-14 4 0,2-1 80,0-2 0,0 0 0,0-1 0,-25 0-1,7-1-99,14 0 26,0-2 1,-28-3-1,42 3-153,1 0-1,0-1 1,-1 0 0,1-1-1,0 0 1,0 0-1,1 0 1,-1-1-1,1 0 1,-10-8-1,-1-1 41,2-2-1,0 0 0,-24-30 0,34 38-144,1 0 1,-1 0 0,1-1 0,0 1-1,1-1 1,0 0 0,0 0-1,1 0 1,0-1 0,0 1 0,1 0-1,0-13 1,0 5-11,2 0 0,3-23 0,-3 33 1,1-1 0,0 1 1,0 0-1,0 0 0,1 0 0,0 1 0,0-1 0,1 1 0,4-7 0,13-14 7,1 0-1,29-25 1,-42 42-13,1 1 1,0 0-1,0 1 0,1 0 1,0 1-1,0 0 1,1 1-1,22-8 1,-23 11-17,1 1 1,0-1 0,0 2-1,-1 0 1,1 0 0,0 1-1,0 1 1,-1 0 0,1 0-1,-1 1 1,0 1 0,0 0-1,0 0 1,0 1-1,18 11 1,1-1-35,-20-10 46,0-1 1,-1 2-1,16 10 1,-22-13 17,0 0 1,0 0 0,1 1-1,-2-1 1,1 1 0,0 0-1,-1-1 1,0 1-1,0 0 1,0 1 0,0-1-1,1 7 1,2 11 48,-2-1 1,-1 1-1,0 1 0,-1-1 0,-2 0 0,-3 25 1,2-33 54,-1 1 1,-1-1 0,-1 0 0,-9 21-1,-11 36 705,21-100-6495,1-9-2873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1357 23 2145,'0'0'5210,"2"-15"-1474,-4 7 2373,-5 10-6066,-1 1 1,1-1-1,0 1 0,0 1 1,1-1-1,-1 1 1,1 0-1,0 1 0,0-1 1,-6 7-1,-8 4 214,-268 216 1206,31-23-533,-12 5-430,74-57-45,-38 6 132,232-162-672,0 1-1,0-1 1,0 1 0,0-1 0,0 1 0,0-1 0,0 1 0,0 0-1,0 0 1,1-1 0,-1 1 0,0 0 0,0 0 0,1 0 0,-1 0-1,1 0 1,-2 2 0,3-3-155,0 1 0,0-1-1,0 1 1,-1-1 0,1 1-1,0-1 1,0 1 0,0-1-1,0 0 1,0 0 0,0 1-1,0-1 1,0 0 0,0 0 0,0 0-1,0 0 1,0 0 0,0 0-1,0 0 1,1-1 0,23 1-4053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7 156 6131,'0'0'7385,"-7"-17"-436,31 10-6908,0 2 0,0 0-1,1 1 1,-1 2-1,37 0 1,52-5-39,-22-6-33,138-1 0,-167 11 21,68-12-1,-68 7-1,69-1 0,712 5 175,-571-15-183,-61 2 29,269 13-66,-277 5 338,1 9 506,0 0-304,-73-16 214,-143 22-4187,9-14 2804,0 0-1,0 0 1,0-1 0,0 1-1,0-1 1,0 0 0,-5 1-1,-35 4-11374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5426,'0'0'4952,"0"-8"-3863,-1 1-654,-1-21 182,1 3 5891,1 28-6404,-1 79 662,0 13-58,12 98 1,-3-77-423,-7-73-21,13 75 0,59 268 403,-32 5-77,4 13-106,-2-43 23,-39-106 124,-5-82-408,4-135-186,16 77-1,-12-78 85,-1-1 0,2 57-1,-8-65-26,-1-15-73,1 0 1,0 0-1,4 22 1,-4-35-45,0 0 0,0 0 0,0-1 1,1 1-1,-1 0 0,0 0 0,0 0 1,0 0-1,0 0 0,0 0 1,0 0-1,0 0 0,1 0 0,-1 0 1,0 0-1,0 0 0,0 0 1,0 0-1,0 0 0,1 0 0,-1 0 1,0 0-1,0 0 0,0 0 1,0 0-1,0 0 0,0 0 0,1 0 1,-1 0-1,0 0 0,0 0 1,0 0-1,0 0 0,0 0 0,0 0 1,1 1-1,1-19-847,-2-19-1671,0-10-3695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4066,'0'0'18624,"13"0"-18576,1246 0 211,-613-6-219,-263-14 80,-116 9-49,83-10-126,-240 7 353,0 5 0,174 8 0,-246 5-172,0 1 1,0 2-1,0 1 1,54 21-1,-94-29-459,1 0 0,0 1 0,0-1 0,-1 0 0,1 0 0,0 0 0,0 0 0,0 0 0,-1 0-1,1 0 1,0 0 0,0-1 0,-1 1 0,1 0 0,0-1 0,0 1 0,0-1 0,0 1 0,-2-2 0,-25-29-8197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5507,'0'0'8884,"-3"-6"-7985,0-1-1067,-6-6 1736,7 15-475,0 12-321,12 257 2531,10 198-2599,0-50 134,26 249-272,-30-539-472,21 119 212,-31-202-160,-1 1 0,-4 91 0,-2-96-91,1-1-1,2 0 0,1 0 0,13 53 0,-4-48-100,-2 1 0,-2 0 0,3 80 0,-16-162-1672,-15-31-3543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8212,'0'0'5818,"5"2"-5204,54 11 417,1-2-1,0-3 0,76 1 1,25-8-790,178-2-117,-287-3-111,-1-2-1,51-12 0,63-8 157,286 22 280,-217 9-463,-140-9 107,104-19 0,-5 1-10,-43 11-94,324-30-53,-90 29 323,-319 12-336,-87 0-12916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1179 4 6771,'0'0'6179,"0"0"-6115,-1-1 0,0 1 0,1-1 0,-1 1 1,0 0-1,1-1 0,-1 1 0,0 0 0,0 0 0,1 0 0,-1-1 1,0 1-1,0 0 0,1 0 0,-1 0 0,0 0 0,0 0 0,0 0 1,1 1-1,-1-1 0,0 0 0,0 0 0,0 1 0,-6 2 61,1 0 1,-1 0-1,1 1 0,0 0 0,0 0 0,0 0 0,-7 8 1,-37 40 338,38-39-348,-142 186 279,1-2-248,-262 209 565,348-352-579,47-39 29,0 0 0,2 2-1,0 0 1,-28 34 0,37-38-29,7-9-146,-1 0 0,0 0-1,1 0 1,-2 0 0,1 0-1,0-1 1,-1 1 0,1-1-1,-1 0 1,0 0 0,0 0-1,0-1 1,0 0 0,-1 1-1,1-1 1,0-1 0,-8 3-1,10-3-200,0-1 8,0 1 0,0 0 0,0 0 0,-1-1 0,1 0 0,0 1 0,0-1 0,0 0 0,0 0 0,-1 0 0,1 0 0,0 0 0,0-1 0,0 1 0,0-1 0,-3 0 0,-4-11-4650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 6931,'0'0'8465,"-3"-5"-7611,-8-15-168,9 15 1011,1 6-1624,0 0 1,1 0-1,-1 0 1,0 0-1,1 0 1,-1 0 0,1 0-1,-1 0 1,1 1-1,0-1 1,-1 0-1,1 0 1,0 1 0,0-1-1,0 0 1,0 0-1,0 3 1,0-1 90,-13 653 2032,32-349-1878,0 36-204,-21-187-173,5 182 57,5-270 23,3-1 0,24 84 0,-28-125-26,56 244 520,-28-138-560,-34-129-866,-1-15-7297,-4-7-5697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7:5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1165 18 8116,'0'0'5480,"-4"-3"-4896,2 1-509,0 1 1,0-1-1,-1 1 1,1-1-1,0 1 1,-1 0-1,1 0 1,0 0 0,-1 1-1,1-1 1,-1 0-1,1 1 1,-1 0-1,0-1 1,1 1-1,-1 0 1,1 0-1,-1 1 1,1-1-1,-1 1 1,0-1-1,1 1 1,-1 0-1,1 0 1,-4 2-1,-10 9 313,1 1 0,0 0 0,1 2 0,0-1 0,2 2 0,-22 32 0,19-27-41,-71 102 545,6-6-575,-156 174 0,51-113 180,37-35 487,141-137-970,-89 98 585,87-92-539,0 0-1,0 1 1,1 0-1,0 1 0,2-1 1,-1 2-1,-4 14 0,7-16-26,-1 0 0,-13 23-1,11-24-2,2 0 0,-10 25-1,18-60-6128,3-26-789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80 7796,'0'0'5213,"-2"-12"-4282,-6-50 768,7 61-1571,0 1 1,0-1-1,0 0 0,0 1 1,0-1-1,0 1 0,0-1 0,-1 1 1,1 0-1,0 0 0,0-1 1,0 1-1,-1 0 0,1 0 0,0 0 1,0 0-1,-1 0 0,-1 1 1,-26 1 435,24 0-469,-1-1 1,1 1 0,0 1-1,-1-1 1,1 1 0,0 0-1,0 0 1,1 0 0,-9 8-1,-40 44 549,36-36-342,-18 19 77,2 2 0,1 1 0,2 2 1,3 1-1,-25 51 0,37-63-242,1 2 0,2 0 0,2 1 0,1 0 0,1 0 0,2 0 0,2 1 0,-1 43 0,4-52-252,0-21-38,1 0 0,-1 0 1,1 1-1,0-1 0,1 0 0,-1 0 0,1 0 1,0 1-1,1-1 0,0 0 0,0 0 0,0-1 0,3 7 1,0-4-3003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1:26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11365,'0'0'5483,"44"12"-3864,40-13-1529,-60 0-79,0 0 0,37 5 0,-43-1 23,-14-1-16,1-1 1,-1-1-1,1 1 1,-1-1-1,1 1 1,-1-1-1,1-1 1,0 1-1,7-2 1,6-4-25,-10 4 1,1-1-1,-1 1 1,1 0 0,0 1 0,12-1-1,116 4 748,144-4 2,-228 0-808,75-8-168,-14 4 432,-99 4-179,1 1 0,20 0 0,-26 1-18,0 0 0,0 0 0,0-1 1,0-1-1,-1 1 0,1-1 0,10-4 0,0 0 2,0 0 0,1 2 0,0 0 0,32 0 0,-47 3-8,128-9 85,-61 14 1596,-84-10-10471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18665,'0'0'2441,"-9"20"-2311,-28 69-111,32-74-14,0-1 0,2 1 0,-4 26 0,0 3 28,-3-15-24,7-23-34,1 1 1,-1-1-1,1 1 0,1 0 0,-1 0 0,1 0 1,0 0-1,1 0 0,-1 0 0,2 13 0,0-19 0,0 0-1,0-1 1,-1 1-1,1 0 1,0 0-1,0 0 1,0 0-1,0-1 1,0 1 0,0 0-1,0-1 1,0 1-1,1-1 1,-1 1-1,0-1 1,0 0-1,0 0 1,1 1-1,1-1 1,30 4 100,-26-4-94,204 3 184,-124-4-920,-86 2 635,0-1 0,0 0-1,0 0 1,-1 0 0,1 0-1,0 0 1,0-1 0,0 1-1,-1 0 1,1 0 0,0 0-1,0-1 1,-1 1 0,1 0 0,0-1-1,-1 1 1,1-1 0,0 1-1,-1 0 1,1-1 0,0 0-1,-1 1 1,1-1 0,0 0 0,2-15-5250,-3-2-3581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16824,'0'0'5282,"-59"136"-5106,59-79-128,-3 9-96,1 8-80,-7 8-512,2 6-817,5 1-1632,-3-9-1761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13830,'0'0'4904,"-2"-5"-4306,-2-11-306,5 15-279,-1 1 0,0 0 1,0 0-1,0 0 1,0 0-1,0 0 0,1 0 1,-1 0-1,0 0 1,0 0-1,0-1 0,0 1 1,1 0-1,-1 0 1,0 0-1,0 0 0,0 0 1,0 0-1,1 0 1,-1 0-1,0 0 0,0 0 1,0 1-1,1-1 1,-1 0-1,0 0 0,0 0 1,0 0-1,0 0 1,0 0-1,1 0 0,-1 0 1,0 0-1,0 0 1,0 1-1,0-1 0,0 0 1,0 0-1,1 0 1,-1 0-1,0 0 0,0 1 1,0-1-1,0 0 1,5 5 231,-1 0 1,0 0 0,0 0-1,6 11 1,55 114 1670,18 31-1271,-64-128-585,2-1 0,1-1 0,1-1 0,43 41-1,-55-60-329,1-1 0,0 0 0,1-1 0,0-1 0,0 0 0,1-1 0,0 0 0,0-1 0,1-1 0,-1 0 0,1-1 0,1 0 0,27 2 0,15-5-5045,-1-1-5231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14134,'0'0'6950,"-2"5"-6614,0-1-298,1 0-1,0-1 0,0 1 0,1 0 1,-1 0-1,1 0 0,0 0 0,0 0 1,0 0-1,1 0 0,-1 0 0,1 0 1,0 0-1,0 0 0,0-1 0,1 1 0,-1 0 1,1-1-1,3 6 0,8 14 436,28 38-1,-33-49-369,15 18-55,1 0-1,1-1 0,1-2 0,2-1 1,0-1-1,2-1 0,1-2 0,0-1 1,2-1-1,0-2 0,1-1 0,1-2 1,49 15-1,53 4-2463,-45-20-2185,-20-8-1452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21498,'0'0'1841,"-20"9"-1270,-63 32-539,79-38-42,0-1 1,0 1 0,0 0 0,1 0-1,-1 0 1,1 0 0,0 0-1,0 1 1,0-1 0,1 1 0,-1 0-1,1 0 1,-3 6 0,-10 15-72,2-12 75,0 0-1,-19 14 1,32-27-6,-1 0 0,1 1 0,-1-1 0,1 1 0,-1-1 0,1 0 0,-1 1-1,1-1 1,0 1 0,-1-1 0,1 1 0,0-1 0,-1 1 0,1-1 0,0 1 0,0 0 0,-1-1 0,1 1-1,0-1 1,0 1 0,0 0 0,0-1 0,0 1 0,0-1 0,0 1 0,0 0 0,0-1 0,0 1 0,0 0 0,0-1-1,1 1 1,-1-1 0,0 1 0,0-1 0,0 1 0,1 0 0,-1-1 0,0 1 0,1-1 0,-1 1 0,1-1-1,-1 0 1,1 1 0,-1-1 0,1 1 0,25 14-125,14-2 219,1-2 0,0-1 0,79 6 0,-68-10-2186,102 25 0,-127-25-2514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14599,'0'0'8612,"-32"135"-7876,41-86-512,5 5 48,-5 3-224,-2 3-16,-5 7-32,0 7-496,-2 0-945,3-6-3393,-3-17-2689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0 815 8900,'0'0'8836,"4"-4"-8756,5-4-72,1 1-1,-1 1 0,1 0 1,0 0-1,14-5 0,38-24 659,-20 1-443,-2-1 0,-1-3 0,41-51-1,46-44-249,11 18 1156,-131 108-925,-1 0 0,0 0 0,0-1 0,0 1 0,-1-1 0,4-9 1,-4 7-133,0 1 1,1 0 0,0 1 0,11-14 0,1 3 395,-1 0 1,28-43 0,-43 57-390,0 1 1,0-1-1,0 1 1,-1-1 0,0 0-1,0 1 1,0-1 0,-1-9-1,0-3-609,-11 16-3757,-8 1-747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10773,'0'0'7961,"0"-26"-5688,0 12-2065,0-14 114,5-46 0,-3 63-324,1 0-1,-1 1 1,2-1-1,0 0 1,0 1-1,1 0 1,7-12-1,14-16 35,3 1-1,1 2 0,1 1 0,40-33 0,18-21 16,-55 55-38,5-5-2018,-16 10-6180,-16 16-1455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15351,'0'0'3949,"18"-15"-3824,61-44-160,-74 56 11,0 0-1,-1 1 1,1-1-1,0 1 1,0 1-1,0-1 1,1 0-1,-1 1 1,0 0 0,0 1-1,1-1 1,-1 1-1,1 0 1,-1 0-1,8 1 1,8 1-206,-19-2 213,-1 0 1,1 0-1,0 0 1,-1 0-1,1 0 1,-1 1-1,1-1 1,0 0-1,-1 1 1,1 0-1,-1-1 1,0 1-1,1 0 1,-1 0-1,1 0 1,-1 0 0,0 0-1,0 0 1,1 0-1,-1 0 1,0 0-1,0 0 1,0 1-1,0-1 1,-1 1-1,1-1 1,0 0-1,0 1 1,-1-1-1,1 1 1,-1 0-1,1-1 1,-1 1-1,0-1 1,0 1 0,0 0-1,0 2 1,0 0 17,0 1 1,0 0 0,-1 0 0,0-1 0,0 1 0,0-1 0,-1 1 0,1-1 0,-1 1 0,0-1 0,-5 8 0,-17 18-1,16-22-83,1 0-1,1 1 1,0 0-1,-8 15 1,55-21-2309,-10-4 1884,-19 0 391,1 1 0,-1 0 0,1 1 0,20 4 0,-29-4 122,0 0 0,-1 0 0,1 1 0,-1-1 0,1 1 0,-1 0 0,1 0 1,-1 1-1,0-1 0,0 1 0,0-1 0,0 1 0,-1 0 0,1 0 0,-1 0 0,1 0 0,-1 1 0,0-1 1,2 5-1,0 1 161,-1-1 0,0 1 0,-1 0 0,1 1 0,-1-1 0,-1 0 0,0 0 0,-1 1 0,1-1 0,-2 0 0,1 1 0,-3 12 0,2-18-128,0 0 0,0-1 0,0 1 1,0 0-1,-1-1 0,0 1 0,1-1 0,-1 0 1,0 1-1,-1-1 0,1 0 0,0 0 0,-1 0 1,0-1-1,0 1 0,1-1 0,-2 1 0,1-1 1,0 0-1,0 0 0,-1 0 0,1-1 0,-1 1 1,1-1-1,-1 0 0,0 0 0,0 0 0,1 0 1,-1-1-1,0 0 0,-6 0 0,8 0-87,0 0-1,0 0 1,0-1-1,0 1 1,0-1-1,0 1 1,0-1-1,1 0 1,-1 0-1,0 0 1,0 0-1,1 0 1,-1 0-1,0 0 1,1 0-1,-1-1 1,1 1-1,0-1 1,-1 1-1,1-1 1,0 0-1,0 1 1,0-1-1,0 0 1,-1-3-1,-1-2-934,1 0 0,0 0-1,0 0 1,1-1 0,-2-13 0,3-12-7312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0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8228,'0'0'7350,"4"0"-4244,25-1-2397,30-5-389,81-4 147,79 19-419,-216-9 5,0 1-1,0 0 1,0 0-1,0 0 1,0 1 0,-1-1-1,1 1 1,0-1-1,-1 1 1,0 0 0,1 0-1,-1 0 1,0 0-1,0 0 1,0 1-1,0-1 1,0 1 0,0-1-1,1 5 1,17 19 1838,-16-24-2067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15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7059,'0'0'7270,"5"-20"-2676,0 17-4553,0 0 0,0 0-1,1 0 1,-1 1-1,1 0 1,0 0-1,0 1 1,-1 0 0,1 0-1,0 0 1,0 0-1,0 1 1,9 1 0,11 11 931,-24-10-908,1-1 0,-1 1 0,0-1 0,1 0 0,-1 1 0,0-1 0,1-1 0,-1 1-1,1 0 1,0 0 0,-1-1 0,5 1 0,3-1 1,1 1 1,-1 1-1,15 3 0,15 3-27,31 6 39,-66-13-70,1 0-1,0-1 0,0 0 1,-1 0-1,1 0 0,0-1 0,0 0 1,-1 0-1,1 0 0,0-1 1,-1 0-1,0 0 0,1 0 1,6-4-1,8-3-23,-15 8 78,-1 0-1,1 1 1,0-1 0,0 1 0,0 0 0,0 1 0,-1-1 0,1 1 0,0 0 0,0 0 0,-1 0 0,1 1-1,-1 0 1,1 0 0,-1 0 0,7 5 0,13 4-136,-17-9 72,1 0 0,-1 0 0,1-1 0,0 0 0,-1 0 0,1-1 0,0 0 0,0 0 0,-1-1 0,1 0 0,0 0 0,-1-1 0,1 0 0,-1 0 0,13-6 0,-18 7 7,0 1 0,0 0-1,0 0 1,0 0 0,0 0-1,1 0 1,-1 0 0,0 0 0,0 1-1,0-1 1,0 1 0,-1 0 0,1-1-1,0 1 1,0 0 0,0 0 0,2 2-1,-1-2 0,-1 1-1,1-1 0,0 0 0,0 0 1,0 0-1,0 0 0,6 1 0,56-1 36,72-3-110,-23-7 32,-5 8 136,20 1 693,-40 1-4697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1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9588,'0'0'5750,"0"-11"-2808,-10 219-797,0 4-1075,8 576-11,-3-585-910,10 203 68,5-239 144,-15 250 1,0-16-168,7-228 7,-3-142-236,3 38-2273,-12-100-3815,-11-22-9033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8212,'0'0'7625,"-5"-6"-6925,5 0 4338,372 0-4723,-250 18-443,517-26 163,-514 15-44,18 1 11,196-23-1,-164 5 198,261 9 0,-252 9-119,-167-2-88,20-1 130,1 2 1,0 1 0,0 2 0,41 10-1,-50-6-111,-15-3-16,0-1 0,1-1-1,-1 0 1,24 1-1,-38-4-90,0-4-2347,0-8-1391,0-3-1846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1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8740,'0'-2'11265,"0"5"-10418,14 86 474,3 41-654,-15 147 91,1 4 106,8 304-532,10 164 526,-12-613-701,21 248 81,-7 406 153,-23-628-358,1-133-4027,-14-46-891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3682,'0'0'10605,"2"-6"-6582,0 35-3789,1 0 1,2 0 0,9 33 0,7 46 400,-12-26-8,-4 1 1,-3 0 0,-17 149-1,10-178-519,2 1-1,5 56 1,0-93-92,1 0 0,0-1 1,2 1-1,0-1 0,1 0 0,16 32 0,-10-24-30,12 42 0,-18-26-2635,-26-41-4888,-4-9-2998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8 120 7684,'0'0'10588,"-6"0"-9541,5 0-1005,3 0 158,288 3 1317,275-5-769,-173-43-427,-251 24-176,197-5 0,-148 27-162,215-2 66,-242-8 116,64 0-2166,-226-2-6530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7459,'0'0'7865,"-4"32"-4959,0 71-1100,17 171 0,0-69-1499,-13-188-295,0-9-2,0 1 0,1 0-1,-1 0 1,2 0 0,-1-1-1,5 13 1,-1-16-39,-17-14-10310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0 12470,'0'0'2542,"-12"13"-1106,-56 60 595,21-23-924,-48 65-1,61-64-712,1 1 0,3 2-1,-37 88 1,52-104-331,2 1 0,2 1-1,1 0 1,3 1 0,0 0 0,0 52-1,6-70-271,1 0-1,1 0 0,1 0 0,1 0 1,1-1-1,1 1 0,10 30 0,-2-25-845,-6-11-551,0 0-1,5 20 1,-7 5-4904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14663,'0'0'6643,"-18"101"-6339,4-44 192,-2 5-64,2-3-224,3-1 81,-3-9-193,5-10-192,2-12-129,7-15-959,0-22-7092,12-35-4098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13494,'0'0'2324,"-11"17"-1929,-1 0-315,-9 14 315,-31 59-1,12-5 1398,-33 96-1,61-144-1553,1 0-1,2 0 1,2 1-1,2 1 1,-1 53-1,5-88-250,1 0-1,0 0 1,1 0-1,-1 0 1,1 0-1,-1 0 1,1 0 0,0 0-1,1-1 1,-1 1-1,1 0 1,0-1-1,2 5 1,-2-6-55,0 0-1,0 0 1,0-1-1,0 1 1,0-1 0,1 0-1,-1 1 1,0-1-1,1 0 1,-1 0-1,0-1 1,1 1 0,-1 0-1,1-1 1,-1 0-1,1 1 1,0-1 0,-1 0-1,1 0 1,4-1-1,-4 1-23,0-1 1,0 1-1,0-1 0,0 0 0,-1 1 0,1-2 0,0 1 0,0 0 0,-1 0 0,1-1 0,0 1 0,-1-1 0,0 0 1,1 0-1,-1 0 0,3-3 0,-2 1-77,0-1 1,1 1-1,-2-1 0,1 0 1,0 0-1,-1 0 0,0-1 1,2-6-1,-1 0-41,-1-1 0,0 1 0,-1-1 0,0 0 1,-1 0-1,0 0 0,-2-14 0,1 25 163,1 0 0,-1 0 0,0 0 1,0 0-1,1 0 0,-1 0 0,0 0 0,0 0 1,-1 1-1,1-1 0,0 0 0,-1 0 0,1 1 0,-1-1 1,1 1-1,-1 0 0,0-1 0,0 1 0,0 0 1,1 0-1,-1 0 0,0 0 0,0 0 0,0 1 0,0-1 1,-1 1-1,1-1 0,0 1 0,0 0 0,-3-1 1,0 1-490,0 0 1,-1 0 0,1 0-1,0 1 1,0 0-1,0 0 1,0 0 0,0 0-1,0 1 1,0 0 0,-9 4-1,-18 19-7294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12038,'0'0'8627,"0"9"-8400,2 8-63,1-1 0,0 1-1,1-1 1,6 19 0,33 74 809,-21-53-590,-3-10-223,3-2 0,1-1 0,2 0 0,1-2 0,61 70 0,43 66-112,-36-44 176,-73-109-172,1-1 0,1-1 0,43 33 1,-23-21 149,17 17-154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20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8724,'0'0'4077,"0"-1"-3899,0 1 0,0-1 0,1 1 0,-1-1 0,0 1 0,0-1 0,0 1 0,0-1 0,0 1 0,1 0 0,-1-1 0,0 1 0,0-1 0,1 1 0,-1-1 0,0 1 0,0 0 0,1-1 0,-1 1 0,1 0 0,0-1 0,8 1-109,0 2-1,0-1 1,0 1 0,0 0 0,0 1-1,11 5 1,-11-4-67,0-1 0,0 0-1,0-1 1,0 0 0,1 0 0,13 1 0,-16-3-3,7 0 21,-1 0-1,1-1 1,-1 0 0,1-1-1,23-6 1,-16 3-22,0 1 0,1 1 0,0 1 0,0 1 0,0 1 0,24 2 1,12 0 78,-53-2-48,0 1 1,0-1-1,0 1 0,0 0 1,0 1-1,0-1 1,-1 1-1,1 0 0,-1 0 1,8 5-1,22 9 536,-25-14-502,1-1 0,0 0-1,-1 0 1,1-1 0,0 0-1,12-2 1,9 1 27,-26 1-81,-1 0 1,1 1 0,0-1-1,-1 1 1,1 0 0,-1 0-1,1 1 1,-1-1-1,0 1 1,1 0 0,-1 0-1,0 0 1,0 1 0,0 0-1,-1-1 1,1 1 0,-1 1-1,6 5 1,-2-3 7,-7-6 121,19 0 31,-10 0-151,4 0 24,0 0 0,-1 0 0,1 1 0,-1 1 0,1 0 0,15 5 0,-17-4-12,0-1 0,0 0 0,0-1 0,0 0 0,0-1 0,0 0 0,0 0 0,0-2-1,0 1 1,0-1 0,17-6 0,-10 4 25,-1 0 0,1 1 0,22 0 0,202-6 646,2-1-15,-208 10-602,-1-1 0,1-2 0,54-13 0,-53 10-65,0 1-1,1 2 1,-1 2 0,46 4-1,-2-1-10,175 0 86,-139-17-33,-61 19-23,-41-3-19,0 0 0,1 0 0,-1-1 1,26-5-1,-17 2-42,-1 2 0,1 0 0,32 3 0,-2-1-3,74-4 122,-82 1-100,-26 2 1,-1 0 0,1-2 0,23-5 0,-31 6 37,-1-1 1,0 2-1,1 0 0,-1 0 0,1 1 0,-1 0 0,20 5 1,-16-3-21,76 5 1029,-43-7-126,-22-2-179,-25 1-738,-9 0-3042,-12 0-2376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1825,'0'0'15290,"-7"-14"-9707,17 22-5181,-1 1-1,0-1 0,-1 2 0,12 16 0,8 7-200,28 24-104,2-2 0,3-4 0,2-1-1,2-4 1,138 73 0,-187-110-96,0-2-1,1 0 1,-1-1 0,33 7-1,-40-11-78,-1-1-1,0 0 0,1-1 1,-1 0-1,0 0 1,1-1-1,-1 0 0,0 0 1,1-1-1,-1 0 0,0 0 1,12-7-1,96-61-7932,-46 31-2954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12166,'0'0'8243,"-2"-5"-7752,-9-14-149,11 19-331,0-1 1,0 1 0,0 0 0,1 0-1,-1-1 1,0 1 0,0 0-1,0 0 1,0-1 0,0 1-1,1 0 1,-1 0 0,0 0 0,0-1-1,0 1 1,1 0 0,-1 0-1,0 0 1,0 0 0,0 0 0,1-1-1,-1 1 1,0 0 0,0 0-1,1 0 1,-1 0 0,0 0 0,1 0-1,-1 0 1,0 0 0,0 0-1,1 0 1,-1 0 0,0 0-1,0 0 1,1 0 0,-1 0 0,0 0-1,14 0 16,-13 0 10,5 1-14,0-1-1,0 1 1,0 0-1,0 1 1,0 0-1,-1-1 1,1 2-1,-1-1 1,1 1-1,-1 0 1,0 0 0,0 0-1,0 1 1,0 0-1,-1 0 1,1 0-1,-1 0 1,6 9-1,-7-10-31,-1 0-1,0 1 0,0-1 0,0 0 0,0 1 0,-1-1 0,0 1 0,1 0 0,-1-1 0,0 1 0,-1 0 0,1 0 0,-1 0 0,1-1 1,-1 1-1,0 0 0,-1 0 0,1 0 0,-1 0 0,0-1 0,1 1 0,-2 0 0,1 0 0,0-1 0,-1 1 0,0-1 0,1 1 1,-1-1-1,-5 6 0,-24 19-134,25-24 94,1 0 0,0 0 0,1 0 0,-1 1 0,1 0 0,-7 9 0,10-13 0,1-1 0,0 1 0,0-1 1,1 1-1,-1-1 0,0 1 0,0-1 0,0 0 0,0 1 0,0-1 0,0 1 1,1-1-1,-1 1 0,0-1 0,0 1 0,1-1 0,-1 0 0,0 1 0,0-1 0,1 0 1,-1 1-1,1-1 0,-1 0 0,0 1 0,1-1 0,-1 0 0,1 0 0,-1 0 0,0 1 1,1-1-1,-1 0 0,1 0 0,-1 0 0,1 0 0,-1 0 0,1 0 0,-1 0 0,1 0 1,-1 0-1,1 0 0,28 4-505,-25-3 418,9 0-40,0 1 1,-1 1 0,0 0-1,1 1 1,-1 0-1,17 9 1,-25-11 232,-1 0-1,1 0 0,-1 1 1,0-1-1,0 1 1,0 0-1,0 0 1,0 0-1,0 0 1,-1 1-1,0-1 0,0 1 1,0 0-1,0-1 1,0 1-1,-1 0 1,0 0-1,1 0 1,-1 0-1,-1 0 1,1 0-1,-1 0 0,0 8 1,1-7 239,-1 0 1,0 0 0,-1 0-1,1-1 1,-1 1-1,0 0 1,-3 9-1,3-12-242,0-1-1,0 1 1,-1-1-1,1 1 1,0-1-1,-1 1 1,1-1 0,-1 1-1,1-1 1,-1 0-1,0 0 1,0 0-1,1 0 1,-1 0-1,0-1 1,0 1-1,0 0 1,0-1-1,0 1 1,0-1-1,0 0 1,-2 0-1,-9 2-242,1 0 0,-1-1 0,1-1 0,-1 0 0,1-1 0,-1 0 0,1-1 0,-14-4 0,25 5-203,-1 1 1,1-1-1,0 1 0,-1-1 0,1 0 0,0 0 1,0 0-1,0 0 0,0 0 0,0 0 1,0 0-1,0 0 0,0 0 0,0 0 1,0-1-1,0 1 0,0-3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14695,'0'0'1550,"5"0"2154,25-6-3569,-14-1-110,-1-1-1,0 0 1,-1-1 0,0-1-1,-1 0 1,14-13 0,71-80-47,-3 3 127,-5 14-97,50-43 1145,-133 122-1080,1 0 0,-2 0 1,1-1-1,-1 0 0,0 0 1,0 0-1,-1-1 0,-1 0 1,1 0-1,3-11 0,-5 11 142,7-9 172,5-11 449,-13 10-4703,-4 9-3301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31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5218,'0'0'6265,"2"-10"-6364,6-29-51,-7 36 148,0 0 0,0 0 0,0 1 0,0-1-1,1 1 1,-1-1 0,1 1 0,-1-1-1,1 1 1,0 0 0,0-1 0,4-2 0,8-12 9,-4 3 10018,-6 22-6670,-5 36-4834,0-25 2640,22 353 114,-21-364-1262,1 0 0,0 0 0,1-1-1,0 1 1,0-1 0,0 1 0,1-1 0,0 0-1,0 0 1,1 0 0,0-1 0,0 1-1,8 8 1,-12-15-56,1-3-864,-1-1 34,1 1 0,-1-1 0,1 1 0,-1-1 0,0 1 0,-1-1 0,0-4 0,-5-18-6517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32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71 1761,'-8'-4'20422,"460"6"-19450,-442-3-989,-1 0 0,0-1 0,0 1 0,0-2 0,10-3 0,-10 3 59,0 0 1,0 1 0,0 0 0,0 1 0,11-1-1,-5 0-1010,-14 1 643,-1 1 1,1-1-1,-1 1 1,1-1-1,0 0 0,-1 0 1,1 1-1,-1-1 1,1 0-1,-1 0 0,0 1 1,1-1-1,-1 0 1,0 0-1,1 0 0,-1 0 1,0 0-1,0 0 1,0 1-1,0-3 0,3-18-9981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35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1390 12 5523,'0'0'4959,"2"-2"-4404,21-7 1831,-14 13-1156,-10 13-1114,-1-13 10,-1 1-1,0-1 0,0 1 0,0-1 1,-1 0-1,1 0 0,-1-1 0,0 1 1,-8 5-1,-8 8 44,-115 145 771,42-49-727,-50 48-173,114-125-60,-27 43-1,31-41 22,-6 4-62,-52 51 0,37-43 148,35-38-124,-1-1 0,0-1-1,-20 13 1,20-15 50,0 1 1,0 0-1,1 1 0,-14 16 1,15-15 11,0-1 1,-1 0 0,0 0 0,-1-1 0,-23 15 0,-72 30 174,5-2 333,75-37-91,-39 14 0,42-19-79,-1 1-1,-26 18 1,17-10 1073,26-15-1195,0 0 0,0 0 0,0 1 0,-6 6 0,14-11-347,-1 1 0,1-1-1,0 0 1,0 0 0,0 0 0,0 0 0,-1 0 0,1 0 0,0 0 0,0 0 0,0 0 0,0 0 0,-1 0 0,1 0 0,0 0-1,0 0 1,0 0 0,0 0 0,-1 0 0,1 0 0,0 0 0,0 0 0,0-1 0,0 1 0,-1 0 0,1 0 0,0 0-1,0 0 1,0 0 0,0 0 0,0 0 0,0-1 0,0 1 0,-1 0 0,1 0 0,0 0 0,0 0 0,0 0 0,0-1-1,0 1 1,0 0 0,0 0 0,0 0 0,0 0 0,0-1 0,0 1 0,0 0 0,0 0 0,0 0 0,0 0 0,0-1-1,0 1 1,0 0 0,0 0 0,0 0 0,0 0 0,0-1 0,0 1 0,-4-21-7943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36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1320 6163,'0'0'7699,"9"-19"-5535,87-83-1750,5 6-1,169-128 1,-152 122-397,-75 61 2,68-48 1,-67 55-11,-1-2 1,40-45 0,22-18 451,21-24 1003,22-17-783,-144 135-665,1 1 0,-2-1-1,1 0 1,0-1-1,-1 1 1,0 0-1,0-1 1,-1 0-1,4-9 1,-4 7-45,1 1 0,1 0 0,-1 0 0,1 0 0,7-10 0,-10 16-523,8-10 1679,-7 4-2545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36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10677,'1'-3'9516,"32"263"-7432,-2-122-1819,-18-88-96,9 67 0,-22-117-198,2 25 128,-2-24-310,0 1 0,0-1 1,0 0-1,0 0 0,0 0 0,0 0 0,0 0 1,0 0-1,0 1 0,-1-1 0,1 0 0,0 0 0,-1 0 1,1 0-1,-1 0 0,1 0 0,-1 0 0,0 1 1,-18-1-4280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39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133 109 8004,'0'0'4983,"-4"-2"-4436,-4 0-397,0 0 0,0 0 0,0 0-1,0 1 1,0 1 0,0-1 0,-1 1-1,1 0 1,0 1 0,0 0 0,0 1 0,0-1-1,-15 6 4675,150-17-4179,2-1-463,-7 12-261,237-4-519,-200-12 627,23 0-528,-93 15 519,0-3-1,137-23 1,-165 18 259,0 2 1,122 6 0,-80 2-215,43-10-32,-99 4 226,0 1-1,0 3 1,68 8-1,-66-3-107,89-1 0,-96-4-260,-55-2-2874,-21-5-3116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0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484 11 8100,'0'0'4410,"-12"-11"-2183,7 13-2049,0-1 0,0 1 0,0 0 1,0 1-1,1-1 0,-1 1 0,1 0 0,-1 0 0,1 0 0,0 1 0,-5 4 0,-13 10 247,-120 74 1420,-56 39-1020,190-126-967,5-3-142,0 0 0,-1 0 0,1 0 0,0 0 0,0 1 0,0 0 0,0-1 0,0 1-1,1 0 1,-1 0 0,1 1 0,0-1 0,-2 5 0,11-7-3984,-4-1 3512,22-3-2501,8-9-1943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2:33.1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464 430 8148,'0'0'6147,"-17"-7"-4149,11 9-1894,0-1 1,0 1-1,-1 0 1,1 0-1,0 1 1,1-1-1,-1 1 1,0 1-1,1-1 1,0 1-1,-9 7 1,6-4-6,0-1 1,-1 0-1,-12 5 0,7-6 157,0-1 0,0-1 1,0 0-1,0-1 0,-1-1 0,1 0 0,-24-2 0,11 1 155,22-1-346,1 0 0,-1 1 1,1-2-1,-1 1 0,1 0 0,0-1 0,0 0 1,-1 0-1,1 0 0,1 0 0,-1-1 0,0 1 0,0-1 1,1 0-1,0 0 0,-4-5 0,-3-3 19,0-1 0,1-1 0,-12-18-1,16 20-41,0 1-1,0 0 1,1-1 0,1 0-1,0 0 1,0 0-1,-1-15 1,0-81 31,4 95-86,1 7 14,-1 0 0,2 0 0,-1 0 0,0 1 1,1-1-1,0 0 0,0 1 0,1-1 0,-1 1 1,1-1-1,0 1 0,6-7 0,2-1-13,1 0-1,21-18 1,-23 23 14,0 0 0,1 1 0,0 0 0,0 0 0,0 1 0,1 1 0,-1 0 0,1 0 0,21-2 1,4 1-48,71 2 0,-105 3 45,2 0-7,-1 1 0,1 1 0,0-1 0,-1 1 0,1 0 0,-1 0 0,0 0 0,1 1 0,-1-1 0,0 1 0,0 0 0,-1 0 0,1 0 0,-1 1 0,1-1 0,3 7 0,2 1 17,-1 0 0,-1 0 0,1 1 0,9 22-1,-11-15 100,-2 1 0,0-1-1,-1 1 1,-1 0 0,-1 0 0,-1 0-1,-2 28 1,0 8 286,2-50-311,-1 0-1,0 1 1,0-1-1,0 0 1,-1 0-1,0 0 1,0 0-1,0 0 1,-1 0-1,0 0 1,0-1-1,-1 0 1,0 1-1,1-1 1,-2 0-1,1-1 1,0 1-1,-1-1 1,-8 6-1,4-9-3170,1-1-2400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0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430 10 8820,'0'0'4623,"7"-10"-2435,-8 15-2038,0 1-1,0-1 1,-1 0-1,1 0 1,-1 0-1,0 0 1,-1 0-1,1 0 1,-1-1-1,0 1 1,0-1-1,0 1 1,-1-1-1,1 0 1,-1-1-1,-5 5 0,-12 10 116,-43 28-1,51-37-202,-40 26-480,-2-2 0,0-2 0,-64 24-1,110-52-598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1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416 0 8548,'0'0'6128,"-5"5"-5952,-54 36 986,-77 41-1,-51 35-757,187-117-405,-5 3-296,2 0 0,-1 0 0,0 0 0,1 1 0,-7 6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1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561 1 8740,'0'0'4511,"-22"19"-3467,-70 62 4,44-43-22,0-2-1,-3-2 1,-75 39-1,90-54-997,3-2-1035,-66 26 0,98-43 532,-3 1 163,3-13-10165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2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1 9764,'0'0'8276,"-139"82"-7491,110-57 15,-3-1-352,2 1-336,0 2 32,5-5-128,2-3-32,10-5-1168,4-4-769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2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1 12278,'0'0'6451,"-123"102"-6451,105-83-401,-3-1-591,-1-1-913,-6-9-4354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6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705 456 9941,'0'0'4071,"-3"7"-3735,-11 19 428,0-1-1,-2-1 1,-32 39 0,45-60-723,-13 16 451,-1-1 0,-36 29 0,46-42-418,1 0 0,-1-1-1,0 0 1,-1-1 0,1 1 0,-1-2-1,1 1 1,-1-1 0,0 0-1,0 0 1,0-1 0,-16 1-1,5-3 22,0 1-1,-1-2 0,1-1 0,0 0 1,-32-11-1,-14-2 220,45 12-126,0-1 0,0 0 0,-27-13 0,42 16-142,0-1 0,0 0 1,0 0-1,1 0 0,-1 0 0,1-1 0,0 0 0,0 0 0,0 0 1,1 0-1,-1 0 0,1-1 0,0 0 0,0 0 0,1 0 1,-1 0-1,-1-7 0,-2-12 22,1-1 0,1-1 0,2 1 1,0 0-1,3-31 0,-1 37-18,0 10-45,1 1 0,1-1 0,0 1 0,0 0 0,0-1 0,1 1 0,1 0 0,6-13 0,42-60-47,-46 71 41,6-4-6,-1 0-1,2 1 0,0 0 0,1 1 0,0 1 0,0 0 0,1 1 0,30-15 0,-13 9 19,1 1 0,0 2 1,52-12-1,-77 23-29,-1 0 1,1 1 0,-1 0-1,1 1 1,-1 0-1,1 0 1,-1 0-1,1 1 1,14 3 0,-11 0 16,0 0 0,0 1 0,0 0 1,-1 0-1,14 11 0,2 0 16,-9-5-52,0 1 0,29 24 0,-41-30 29,0-1-1,0 1 1,-1 0 0,0 0 0,0 0 0,0 0-1,0 1 1,-1-1 0,-1 1 0,1 0-1,2 13 1,1 19 167,-2 1 0,-1 80 0,-4-76 207,1-44-360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8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616 482 9973,'0'0'6010,"-16"39"-5650,2-22-134,0-1-1,0 0 1,-2-1-1,0-1 1,-1-1-1,0 0 1,-1-1-1,0-1 0,-1-1 1,0 0-1,0-2 1,-1 0-1,-1-1 1,1-1-1,-1-1 0,0 0 1,0-2-1,0-1 1,-29 0-1,42-1-146,-1-2 0,0 1 0,0-1 0,0 0 0,1-1-1,-1 0 1,0-1 0,-10-4 0,13 4-36,-1-1 1,2 0-1,-1 0 1,0 0-1,1-1 0,0 0 1,0 0-1,0-1 1,1 1-1,-8-12 0,5 4-29,0 0 0,1-1 0,1 1 0,0-1 0,1 0 0,0 0 0,1 0 0,-1-26 0,1-3-34,5-73 0,0 104 0,1 0 0,0 0-1,0 1 1,1-1 0,0 1 0,1 0 0,1 0 0,-1 0 0,2 0 0,12-15 0,-3 6-76,0 0 0,2 1 1,0 1-1,24-17 1,-29 25 56,1 2 1,0-1-1,0 2 1,1-1 0,0 2-1,0 0 1,0 1-1,1 1 1,0 0-1,0 1 1,0 1-1,0 0 1,0 1 0,1 1-1,-1 0 1,20 4-1,-31-3 35,-1 1-1,0-1 1,0 1 0,0-1-1,0 1 1,0 1-1,0-1 1,0 1-1,-1-1 1,1 1 0,-1 0-1,6 7 1,37 49-38,-23-27 37,-10-15 66,-1 1 1,-1 0-1,-1 0 0,0 1 0,-1 0 0,-1 1 0,-1 0 1,-1 0-1,-1 1 0,-1 0 0,0-1 0,-2 1 1,0 1-1,-2 26 0,0 104 262,-11-147-7233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49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708 408 10085,'0'0'4511,"-2"2"-4250,-8 8 456,0 1 0,-13 18 0,17-20-390,0 0 1,0-1-1,-1 0 0,-1 0 0,1-1 0,-1 0 1,-1 0-1,-12 8 0,7-8-127,-1-1 0,0-1 0,-1 0-1,1-1 1,-1 0 0,-25 2 0,-102 0 581,73-5-448,56-1-234,0 0 0,-1 0 0,1-1 0,0-1 0,0 0 0,0-1 0,-26-9 0,34 9-64,0 0 0,0 0 1,1 0-1,-1-1 1,1 0-1,-1 0 0,1 0 1,1-1-1,-1 0 1,0 0-1,1 0 0,0 0 1,0-1-1,1 0 1,0 1-1,0-1 0,0-1 1,0 1-1,-1-9 1,1 5-59,1 0 1,0 0-1,0-1 1,1 1 0,1-1-1,0 1 1,0-1 0,1 0-1,0 1 1,1 0-1,0-1 1,7-17 0,-3 11 13,2 1 0,0 1 0,1 0 1,0 0-1,1 1 0,23-25 0,-17 21-19,0 1 0,1 1 0,1 1 0,0 0-1,1 1 1,0 1 0,1 1 0,1 1-1,0 1 1,0 0 0,28-7 0,-42 15 6,0 1 0,0 0 0,0 0-1,1 1 1,-1 0 0,0 0 0,0 0 0,0 1 0,0 0 0,0 1 0,0 0 0,0 0 0,0 0 0,0 1 0,-1 0 0,1 0 0,-1 0 0,9 8 0,8 3 90,6 3-43,0 1 0,33 30 0,-53-40-1,-1 0 1,0 1 0,0 0 0,-1 0 0,0 1 0,-1 0 0,0 0-1,-1 0 1,0 1 0,6 18 0,-4 0 131,-2 1 1,-1 0-1,-1 0 0,-1 0 0,-4 40 1,2-17 314,0-52-399,0-11-715,0-3-798,1 1 0,0-1 1,5-19-1,11-20-5109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51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8852,'2'0'12861,"8"0"-12583,5 1-173,0 1 0,0 0-1,-1 1 1,0 1 0,23 9-1,-21-7-65,0-1 0,0-1 0,0 0-1,26 3 1,-22-7-25,0 0 0,-1-1 0,1-1 1,-1-1-1,1-1 0,31-10 0,-35 10-3,0 1 0,0 0 0,0 1 0,0 1 1,0 1-1,31 2 0,4 0 23,-28-2 14,432-6 894,-31 5-942,-44 2-3,-222-17 3,-69 6 0,-23 6 50,67 5 1,-38 1-24,21 8-141,0-1 167,-73-9-57,67-1 18,136 18 0,-165-6 44,-81-11 25,16-1 164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26T03:48:54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69 452 15271,'1'-2'7195,"3"-21"-7048,-6 4-126,0 1 0,-1-1 0,-1 1 1,-1 0-1,-8-19 0,-1-10-44,6 23 45,1-1 0,2 0 0,1 0 0,-2-38-1,6 63 86,7-4-214,31-3 110,0 3 0,1 1-1,-1 2 1,40 4 0,6-1 2,784 4 147,-711-6-155,388-5-10,-344-11 164,37 0 34,77 6 362,-126 8-267,2-1-202,-179 2-55,0-2 0,0 1 0,11-5-1,-12 3 206,0 1-1,0 0 0,1 1 0,21-1 0,-31 13-88,8 166 237,-6-67-328,-8 81 42,-1-50-239,5-139 283,-3-1-818,0 0 99,0-1 1,0 1-1,0 0 0,1-1 0,-1 0 0,0 1 1,-3-3-1,3 2-222,-34-15-11251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5D983-434D-471C-8781-06281381B3FE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EFA86-ABE7-45D0-A905-559BD0F07C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80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0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0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6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915EBAC6-B986-0141-9A3D-A1153FD2C8C9}"/>
              </a:ext>
            </a:extLst>
          </p:cNvPr>
          <p:cNvSpPr/>
          <p:nvPr userDrawn="1"/>
        </p:nvSpPr>
        <p:spPr>
          <a:xfrm rot="10800000">
            <a:off x="-3" y="-3"/>
            <a:ext cx="8697688" cy="5529945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2DFD919-D29D-FC47-AD9F-0D1B2F5A8862}"/>
              </a:ext>
            </a:extLst>
          </p:cNvPr>
          <p:cNvSpPr/>
          <p:nvPr userDrawn="1"/>
        </p:nvSpPr>
        <p:spPr>
          <a:xfrm rot="10800000">
            <a:off x="3799114" y="2286000"/>
            <a:ext cx="8392886" cy="4572000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2C43ECF-BBCB-1C42-93A8-68CF3572DD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254" y="1780334"/>
            <a:ext cx="7009510" cy="359182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5AF3B145-1035-874A-A46A-1DC2137AFD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2127" y="5077666"/>
            <a:ext cx="3268457" cy="10724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0" name="Google Shape;183;p28">
            <a:extLst>
              <a:ext uri="{FF2B5EF4-FFF2-40B4-BE49-F238E27FC236}">
                <a16:creationId xmlns:a16="http://schemas.microsoft.com/office/drawing/2014/main" id="{FF7B25AF-63DA-4A4A-BE7C-3EEF77663F0C}"/>
              </a:ext>
            </a:extLst>
          </p:cNvPr>
          <p:cNvCxnSpPr/>
          <p:nvPr userDrawn="1"/>
        </p:nvCxnSpPr>
        <p:spPr>
          <a:xfrm>
            <a:off x="708848" y="662121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592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DCB54EF-6F8F-C14C-AEAB-339A6ADFE95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4632325" y="3242853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24" y="4074122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/>
              <a:t>목차 내용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32323" y="4910800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Google Shape;10;p2">
            <a:extLst>
              <a:ext uri="{FF2B5EF4-FFF2-40B4-BE49-F238E27FC236}">
                <a16:creationId xmlns:a16="http://schemas.microsoft.com/office/drawing/2014/main" id="{9C20880E-B3DE-A94F-9214-F288AB8F2288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1530;p73">
            <a:extLst>
              <a:ext uri="{FF2B5EF4-FFF2-40B4-BE49-F238E27FC236}">
                <a16:creationId xmlns:a16="http://schemas.microsoft.com/office/drawing/2014/main" id="{C53AD8B5-FE39-6A42-9005-EC4F1FB81112}"/>
              </a:ext>
            </a:extLst>
          </p:cNvPr>
          <p:cNvGrpSpPr/>
          <p:nvPr userDrawn="1"/>
        </p:nvGrpSpPr>
        <p:grpSpPr>
          <a:xfrm>
            <a:off x="11568567" y="267121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7" name="Google Shape;11531;p73">
              <a:extLst>
                <a:ext uri="{FF2B5EF4-FFF2-40B4-BE49-F238E27FC236}">
                  <a16:creationId xmlns:a16="http://schemas.microsoft.com/office/drawing/2014/main" id="{0F0D93FF-7196-E64A-BC21-F016A3016471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32;p73">
              <a:extLst>
                <a:ext uri="{FF2B5EF4-FFF2-40B4-BE49-F238E27FC236}">
                  <a16:creationId xmlns:a16="http://schemas.microsoft.com/office/drawing/2014/main" id="{10A6EBD0-21AA-BE4F-B25E-B9EBF7C939C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33;p73">
              <a:extLst>
                <a:ext uri="{FF2B5EF4-FFF2-40B4-BE49-F238E27FC236}">
                  <a16:creationId xmlns:a16="http://schemas.microsoft.com/office/drawing/2014/main" id="{E593C3FB-9816-9C4E-A8CE-F5E3D23AAB7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34;p73">
              <a:extLst>
                <a:ext uri="{FF2B5EF4-FFF2-40B4-BE49-F238E27FC236}">
                  <a16:creationId xmlns:a16="http://schemas.microsoft.com/office/drawing/2014/main" id="{751E997F-17D4-3240-BBFB-AD0DA992726B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5;p73">
              <a:extLst>
                <a:ext uri="{FF2B5EF4-FFF2-40B4-BE49-F238E27FC236}">
                  <a16:creationId xmlns:a16="http://schemas.microsoft.com/office/drawing/2014/main" id="{70D7634B-5347-1147-9507-F00A80D6AF28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6;p73">
              <a:extLst>
                <a:ext uri="{FF2B5EF4-FFF2-40B4-BE49-F238E27FC236}">
                  <a16:creationId xmlns:a16="http://schemas.microsoft.com/office/drawing/2014/main" id="{C9854E3F-9BBE-614D-B3B5-7F73F17A13C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제목 24">
            <a:extLst>
              <a:ext uri="{FF2B5EF4-FFF2-40B4-BE49-F238E27FC236}">
                <a16:creationId xmlns:a16="http://schemas.microsoft.com/office/drawing/2014/main" id="{3A2259E1-D3D4-A445-8D39-5015AB03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24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32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4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759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61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0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70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494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42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730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8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0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9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9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88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7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57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8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71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04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3024-BCEB-4A26-8D6F-E582545DD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3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customXml" Target="../ink/ink8.xml"/><Relationship Id="rId42" Type="http://schemas.openxmlformats.org/officeDocument/2006/relationships/image" Target="../media/image46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59.png"/><Relationship Id="rId84" Type="http://schemas.openxmlformats.org/officeDocument/2006/relationships/image" Target="../media/image67.png"/><Relationship Id="rId89" Type="http://schemas.openxmlformats.org/officeDocument/2006/relationships/customXml" Target="../ink/ink42.xml"/><Relationship Id="rId7" Type="http://schemas.openxmlformats.org/officeDocument/2006/relationships/customXml" Target="../ink/ink1.xml"/><Relationship Id="rId71" Type="http://schemas.openxmlformats.org/officeDocument/2006/relationships/customXml" Target="../ink/ink33.xml"/><Relationship Id="rId92" Type="http://schemas.openxmlformats.org/officeDocument/2006/relationships/image" Target="../media/image71.png"/><Relationship Id="rId2" Type="http://schemas.openxmlformats.org/officeDocument/2006/relationships/image" Target="../media/image24.png"/><Relationship Id="rId16" Type="http://schemas.openxmlformats.org/officeDocument/2006/relationships/image" Target="../media/image33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customXml" Target="../ink/ink16.xml"/><Relationship Id="rId40" Type="http://schemas.openxmlformats.org/officeDocument/2006/relationships/image" Target="../media/image45.png"/><Relationship Id="rId45" Type="http://schemas.openxmlformats.org/officeDocument/2006/relationships/customXml" Target="../ink/ink20.xml"/><Relationship Id="rId53" Type="http://schemas.openxmlformats.org/officeDocument/2006/relationships/customXml" Target="../ink/ink24.xml"/><Relationship Id="rId58" Type="http://schemas.openxmlformats.org/officeDocument/2006/relationships/image" Target="../media/image54.png"/><Relationship Id="rId66" Type="http://schemas.openxmlformats.org/officeDocument/2006/relationships/image" Target="../media/image58.png"/><Relationship Id="rId74" Type="http://schemas.openxmlformats.org/officeDocument/2006/relationships/image" Target="../media/image62.png"/><Relationship Id="rId79" Type="http://schemas.openxmlformats.org/officeDocument/2006/relationships/customXml" Target="../ink/ink37.xml"/><Relationship Id="rId87" Type="http://schemas.openxmlformats.org/officeDocument/2006/relationships/customXml" Target="../ink/ink41.xml"/><Relationship Id="rId102" Type="http://schemas.openxmlformats.org/officeDocument/2006/relationships/image" Target="../media/image76.png"/><Relationship Id="rId5" Type="http://schemas.openxmlformats.org/officeDocument/2006/relationships/image" Target="../media/image27.png"/><Relationship Id="rId61" Type="http://schemas.openxmlformats.org/officeDocument/2006/relationships/customXml" Target="../ink/ink28.xml"/><Relationship Id="rId82" Type="http://schemas.openxmlformats.org/officeDocument/2006/relationships/image" Target="../media/image66.png"/><Relationship Id="rId90" Type="http://schemas.openxmlformats.org/officeDocument/2006/relationships/image" Target="../media/image70.png"/><Relationship Id="rId95" Type="http://schemas.openxmlformats.org/officeDocument/2006/relationships/customXml" Target="../ink/ink45.xml"/><Relationship Id="rId19" Type="http://schemas.openxmlformats.org/officeDocument/2006/relationships/customXml" Target="../ink/ink7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11.xml"/><Relationship Id="rId30" Type="http://schemas.openxmlformats.org/officeDocument/2006/relationships/image" Target="../media/image40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49.png"/><Relationship Id="rId56" Type="http://schemas.openxmlformats.org/officeDocument/2006/relationships/image" Target="../media/image53.png"/><Relationship Id="rId64" Type="http://schemas.openxmlformats.org/officeDocument/2006/relationships/image" Target="../media/image57.png"/><Relationship Id="rId69" Type="http://schemas.openxmlformats.org/officeDocument/2006/relationships/customXml" Target="../ink/ink32.xml"/><Relationship Id="rId77" Type="http://schemas.openxmlformats.org/officeDocument/2006/relationships/customXml" Target="../ink/ink36.xml"/><Relationship Id="rId100" Type="http://schemas.openxmlformats.org/officeDocument/2006/relationships/image" Target="../media/image75.png"/><Relationship Id="rId8" Type="http://schemas.openxmlformats.org/officeDocument/2006/relationships/image" Target="../media/image29.png"/><Relationship Id="rId51" Type="http://schemas.openxmlformats.org/officeDocument/2006/relationships/customXml" Target="../ink/ink23.xml"/><Relationship Id="rId72" Type="http://schemas.openxmlformats.org/officeDocument/2006/relationships/image" Target="../media/image61.png"/><Relationship Id="rId80" Type="http://schemas.openxmlformats.org/officeDocument/2006/relationships/image" Target="../media/image65.png"/><Relationship Id="rId85" Type="http://schemas.openxmlformats.org/officeDocument/2006/relationships/customXml" Target="../ink/ink40.xml"/><Relationship Id="rId93" Type="http://schemas.openxmlformats.org/officeDocument/2006/relationships/customXml" Target="../ink/ink44.xml"/><Relationship Id="rId98" Type="http://schemas.openxmlformats.org/officeDocument/2006/relationships/image" Target="../media/image74.png"/><Relationship Id="rId3" Type="http://schemas.openxmlformats.org/officeDocument/2006/relationships/image" Target="../media/image25.png"/><Relationship Id="rId12" Type="http://schemas.openxmlformats.org/officeDocument/2006/relationships/image" Target="../media/image31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44.png"/><Relationship Id="rId46" Type="http://schemas.openxmlformats.org/officeDocument/2006/relationships/image" Target="../media/image48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103" Type="http://schemas.openxmlformats.org/officeDocument/2006/relationships/customXml" Target="../ink/ink49.xml"/><Relationship Id="rId20" Type="http://schemas.openxmlformats.org/officeDocument/2006/relationships/image" Target="../media/image35.png"/><Relationship Id="rId41" Type="http://schemas.openxmlformats.org/officeDocument/2006/relationships/customXml" Target="../ink/ink18.xml"/><Relationship Id="rId54" Type="http://schemas.openxmlformats.org/officeDocument/2006/relationships/image" Target="../media/image52.png"/><Relationship Id="rId62" Type="http://schemas.openxmlformats.org/officeDocument/2006/relationships/image" Target="../media/image56.png"/><Relationship Id="rId70" Type="http://schemas.openxmlformats.org/officeDocument/2006/relationships/image" Target="../media/image60.png"/><Relationship Id="rId75" Type="http://schemas.openxmlformats.org/officeDocument/2006/relationships/customXml" Target="../ink/ink35.xml"/><Relationship Id="rId83" Type="http://schemas.openxmlformats.org/officeDocument/2006/relationships/customXml" Target="../ink/ink39.xml"/><Relationship Id="rId88" Type="http://schemas.openxmlformats.org/officeDocument/2006/relationships/image" Target="../media/image69.png"/><Relationship Id="rId91" Type="http://schemas.openxmlformats.org/officeDocument/2006/relationships/customXml" Target="../ink/ink43.xml"/><Relationship Id="rId96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39.png"/><Relationship Id="rId36" Type="http://schemas.openxmlformats.org/officeDocument/2006/relationships/image" Target="../media/image43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30.png"/><Relationship Id="rId31" Type="http://schemas.openxmlformats.org/officeDocument/2006/relationships/customXml" Target="../ink/ink13.xml"/><Relationship Id="rId44" Type="http://schemas.openxmlformats.org/officeDocument/2006/relationships/image" Target="../media/image47.png"/><Relationship Id="rId52" Type="http://schemas.openxmlformats.org/officeDocument/2006/relationships/image" Target="../media/image51.png"/><Relationship Id="rId60" Type="http://schemas.openxmlformats.org/officeDocument/2006/relationships/image" Target="../media/image55.png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78" Type="http://schemas.openxmlformats.org/officeDocument/2006/relationships/image" Target="../media/image64.png"/><Relationship Id="rId81" Type="http://schemas.openxmlformats.org/officeDocument/2006/relationships/customXml" Target="../ink/ink38.xml"/><Relationship Id="rId86" Type="http://schemas.openxmlformats.org/officeDocument/2006/relationships/image" Target="../media/image68.png"/><Relationship Id="rId94" Type="http://schemas.openxmlformats.org/officeDocument/2006/relationships/image" Target="../media/image72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4" Type="http://schemas.openxmlformats.org/officeDocument/2006/relationships/image" Target="../media/image26.png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34.png"/><Relationship Id="rId39" Type="http://schemas.openxmlformats.org/officeDocument/2006/relationships/customXml" Target="../ink/ink17.xml"/><Relationship Id="rId34" Type="http://schemas.openxmlformats.org/officeDocument/2006/relationships/image" Target="../media/image42.png"/><Relationship Id="rId50" Type="http://schemas.openxmlformats.org/officeDocument/2006/relationships/image" Target="../media/image50.png"/><Relationship Id="rId55" Type="http://schemas.openxmlformats.org/officeDocument/2006/relationships/customXml" Target="../ink/ink25.xml"/><Relationship Id="rId76" Type="http://schemas.openxmlformats.org/officeDocument/2006/relationships/image" Target="../media/image63.png"/><Relationship Id="rId97" Type="http://schemas.openxmlformats.org/officeDocument/2006/relationships/customXml" Target="../ink/ink46.xml"/><Relationship Id="rId10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png"/><Relationship Id="rId21" Type="http://schemas.openxmlformats.org/officeDocument/2006/relationships/customXml" Target="../ink/ink57.xml"/><Relationship Id="rId42" Type="http://schemas.openxmlformats.org/officeDocument/2006/relationships/image" Target="../media/image98.png"/><Relationship Id="rId47" Type="http://schemas.openxmlformats.org/officeDocument/2006/relationships/customXml" Target="../ink/ink70.xml"/><Relationship Id="rId63" Type="http://schemas.openxmlformats.org/officeDocument/2006/relationships/customXml" Target="../ink/ink78.xml"/><Relationship Id="rId68" Type="http://schemas.openxmlformats.org/officeDocument/2006/relationships/image" Target="../media/image111.png"/><Relationship Id="rId84" Type="http://schemas.openxmlformats.org/officeDocument/2006/relationships/image" Target="../media/image119.png"/><Relationship Id="rId89" Type="http://schemas.openxmlformats.org/officeDocument/2006/relationships/customXml" Target="../ink/ink91.xml"/><Relationship Id="rId7" Type="http://schemas.openxmlformats.org/officeDocument/2006/relationships/customXml" Target="../ink/ink50.xml"/><Relationship Id="rId71" Type="http://schemas.openxmlformats.org/officeDocument/2006/relationships/customXml" Target="../ink/ink82.xml"/><Relationship Id="rId92" Type="http://schemas.openxmlformats.org/officeDocument/2006/relationships/image" Target="../media/image123.png"/><Relationship Id="rId2" Type="http://schemas.openxmlformats.org/officeDocument/2006/relationships/image" Target="../media/image24.png"/><Relationship Id="rId16" Type="http://schemas.openxmlformats.org/officeDocument/2006/relationships/image" Target="../media/image85.png"/><Relationship Id="rId29" Type="http://schemas.openxmlformats.org/officeDocument/2006/relationships/customXml" Target="../ink/ink61.xml"/><Relationship Id="rId11" Type="http://schemas.openxmlformats.org/officeDocument/2006/relationships/customXml" Target="../ink/ink52.xml"/><Relationship Id="rId24" Type="http://schemas.openxmlformats.org/officeDocument/2006/relationships/image" Target="../media/image89.png"/><Relationship Id="rId32" Type="http://schemas.openxmlformats.org/officeDocument/2006/relationships/image" Target="../media/image93.png"/><Relationship Id="rId37" Type="http://schemas.openxmlformats.org/officeDocument/2006/relationships/customXml" Target="../ink/ink65.xml"/><Relationship Id="rId40" Type="http://schemas.openxmlformats.org/officeDocument/2006/relationships/image" Target="../media/image97.png"/><Relationship Id="rId45" Type="http://schemas.openxmlformats.org/officeDocument/2006/relationships/customXml" Target="../ink/ink69.xml"/><Relationship Id="rId53" Type="http://schemas.openxmlformats.org/officeDocument/2006/relationships/customXml" Target="../ink/ink73.xml"/><Relationship Id="rId58" Type="http://schemas.openxmlformats.org/officeDocument/2006/relationships/image" Target="../media/image106.png"/><Relationship Id="rId66" Type="http://schemas.openxmlformats.org/officeDocument/2006/relationships/image" Target="../media/image110.png"/><Relationship Id="rId74" Type="http://schemas.openxmlformats.org/officeDocument/2006/relationships/image" Target="../media/image114.png"/><Relationship Id="rId79" Type="http://schemas.openxmlformats.org/officeDocument/2006/relationships/customXml" Target="../ink/ink86.xml"/><Relationship Id="rId87" Type="http://schemas.openxmlformats.org/officeDocument/2006/relationships/customXml" Target="../ink/ink90.xml"/><Relationship Id="rId102" Type="http://schemas.openxmlformats.org/officeDocument/2006/relationships/image" Target="../media/image128.png"/><Relationship Id="rId5" Type="http://schemas.openxmlformats.org/officeDocument/2006/relationships/image" Target="../media/image79.png"/><Relationship Id="rId61" Type="http://schemas.openxmlformats.org/officeDocument/2006/relationships/customXml" Target="../ink/ink77.xml"/><Relationship Id="rId82" Type="http://schemas.openxmlformats.org/officeDocument/2006/relationships/image" Target="../media/image118.png"/><Relationship Id="rId90" Type="http://schemas.openxmlformats.org/officeDocument/2006/relationships/image" Target="../media/image122.png"/><Relationship Id="rId95" Type="http://schemas.openxmlformats.org/officeDocument/2006/relationships/customXml" Target="../ink/ink94.xml"/><Relationship Id="rId19" Type="http://schemas.openxmlformats.org/officeDocument/2006/relationships/customXml" Target="../ink/ink56.xml"/><Relationship Id="rId14" Type="http://schemas.openxmlformats.org/officeDocument/2006/relationships/image" Target="../media/image84.png"/><Relationship Id="rId22" Type="http://schemas.openxmlformats.org/officeDocument/2006/relationships/image" Target="../media/image88.png"/><Relationship Id="rId27" Type="http://schemas.openxmlformats.org/officeDocument/2006/relationships/customXml" Target="../ink/ink60.xml"/><Relationship Id="rId30" Type="http://schemas.openxmlformats.org/officeDocument/2006/relationships/image" Target="../media/image92.png"/><Relationship Id="rId35" Type="http://schemas.openxmlformats.org/officeDocument/2006/relationships/customXml" Target="../ink/ink64.xml"/><Relationship Id="rId43" Type="http://schemas.openxmlformats.org/officeDocument/2006/relationships/customXml" Target="../ink/ink68.xml"/><Relationship Id="rId48" Type="http://schemas.openxmlformats.org/officeDocument/2006/relationships/image" Target="../media/image101.png"/><Relationship Id="rId56" Type="http://schemas.openxmlformats.org/officeDocument/2006/relationships/image" Target="../media/image105.png"/><Relationship Id="rId64" Type="http://schemas.openxmlformats.org/officeDocument/2006/relationships/image" Target="../media/image109.png"/><Relationship Id="rId69" Type="http://schemas.openxmlformats.org/officeDocument/2006/relationships/customXml" Target="../ink/ink81.xml"/><Relationship Id="rId77" Type="http://schemas.openxmlformats.org/officeDocument/2006/relationships/customXml" Target="../ink/ink85.xml"/><Relationship Id="rId100" Type="http://schemas.openxmlformats.org/officeDocument/2006/relationships/image" Target="../media/image127.png"/><Relationship Id="rId105" Type="http://schemas.openxmlformats.org/officeDocument/2006/relationships/customXml" Target="../ink/ink99.xml"/><Relationship Id="rId8" Type="http://schemas.openxmlformats.org/officeDocument/2006/relationships/image" Target="../media/image81.png"/><Relationship Id="rId51" Type="http://schemas.openxmlformats.org/officeDocument/2006/relationships/customXml" Target="../ink/ink72.xml"/><Relationship Id="rId72" Type="http://schemas.openxmlformats.org/officeDocument/2006/relationships/image" Target="../media/image113.png"/><Relationship Id="rId80" Type="http://schemas.openxmlformats.org/officeDocument/2006/relationships/image" Target="../media/image117.png"/><Relationship Id="rId85" Type="http://schemas.openxmlformats.org/officeDocument/2006/relationships/customXml" Target="../ink/ink89.xml"/><Relationship Id="rId93" Type="http://schemas.openxmlformats.org/officeDocument/2006/relationships/customXml" Target="../ink/ink93.xml"/><Relationship Id="rId98" Type="http://schemas.openxmlformats.org/officeDocument/2006/relationships/image" Target="../media/image126.png"/><Relationship Id="rId3" Type="http://schemas.openxmlformats.org/officeDocument/2006/relationships/image" Target="../media/image25.png"/><Relationship Id="rId12" Type="http://schemas.openxmlformats.org/officeDocument/2006/relationships/image" Target="../media/image83.png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33" Type="http://schemas.openxmlformats.org/officeDocument/2006/relationships/customXml" Target="../ink/ink63.xml"/><Relationship Id="rId38" Type="http://schemas.openxmlformats.org/officeDocument/2006/relationships/image" Target="../media/image96.png"/><Relationship Id="rId46" Type="http://schemas.openxmlformats.org/officeDocument/2006/relationships/image" Target="../media/image100.png"/><Relationship Id="rId59" Type="http://schemas.openxmlformats.org/officeDocument/2006/relationships/customXml" Target="../ink/ink76.xml"/><Relationship Id="rId67" Type="http://schemas.openxmlformats.org/officeDocument/2006/relationships/customXml" Target="../ink/ink80.xml"/><Relationship Id="rId103" Type="http://schemas.openxmlformats.org/officeDocument/2006/relationships/customXml" Target="../ink/ink98.xml"/><Relationship Id="rId20" Type="http://schemas.openxmlformats.org/officeDocument/2006/relationships/image" Target="../media/image87.png"/><Relationship Id="rId41" Type="http://schemas.openxmlformats.org/officeDocument/2006/relationships/customXml" Target="../ink/ink67.xml"/><Relationship Id="rId54" Type="http://schemas.openxmlformats.org/officeDocument/2006/relationships/image" Target="../media/image104.png"/><Relationship Id="rId62" Type="http://schemas.openxmlformats.org/officeDocument/2006/relationships/image" Target="../media/image108.png"/><Relationship Id="rId70" Type="http://schemas.openxmlformats.org/officeDocument/2006/relationships/image" Target="../media/image112.png"/><Relationship Id="rId75" Type="http://schemas.openxmlformats.org/officeDocument/2006/relationships/customXml" Target="../ink/ink84.xml"/><Relationship Id="rId83" Type="http://schemas.openxmlformats.org/officeDocument/2006/relationships/customXml" Target="../ink/ink88.xml"/><Relationship Id="rId88" Type="http://schemas.openxmlformats.org/officeDocument/2006/relationships/image" Target="../media/image121.png"/><Relationship Id="rId91" Type="http://schemas.openxmlformats.org/officeDocument/2006/relationships/customXml" Target="../ink/ink92.xml"/><Relationship Id="rId96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91.png"/><Relationship Id="rId36" Type="http://schemas.openxmlformats.org/officeDocument/2006/relationships/image" Target="../media/image95.png"/><Relationship Id="rId49" Type="http://schemas.openxmlformats.org/officeDocument/2006/relationships/customXml" Target="../ink/ink71.xml"/><Relationship Id="rId57" Type="http://schemas.openxmlformats.org/officeDocument/2006/relationships/customXml" Target="../ink/ink75.xml"/><Relationship Id="rId106" Type="http://schemas.openxmlformats.org/officeDocument/2006/relationships/image" Target="../media/image130.png"/><Relationship Id="rId10" Type="http://schemas.openxmlformats.org/officeDocument/2006/relationships/image" Target="../media/image82.png"/><Relationship Id="rId31" Type="http://schemas.openxmlformats.org/officeDocument/2006/relationships/customXml" Target="../ink/ink62.xml"/><Relationship Id="rId44" Type="http://schemas.openxmlformats.org/officeDocument/2006/relationships/image" Target="../media/image99.png"/><Relationship Id="rId52" Type="http://schemas.openxmlformats.org/officeDocument/2006/relationships/image" Target="../media/image103.png"/><Relationship Id="rId60" Type="http://schemas.openxmlformats.org/officeDocument/2006/relationships/image" Target="../media/image107.png"/><Relationship Id="rId65" Type="http://schemas.openxmlformats.org/officeDocument/2006/relationships/customXml" Target="../ink/ink79.xml"/><Relationship Id="rId73" Type="http://schemas.openxmlformats.org/officeDocument/2006/relationships/customXml" Target="../ink/ink83.xml"/><Relationship Id="rId78" Type="http://schemas.openxmlformats.org/officeDocument/2006/relationships/image" Target="../media/image116.png"/><Relationship Id="rId81" Type="http://schemas.openxmlformats.org/officeDocument/2006/relationships/customXml" Target="../ink/ink87.xml"/><Relationship Id="rId86" Type="http://schemas.openxmlformats.org/officeDocument/2006/relationships/image" Target="../media/image120.png"/><Relationship Id="rId94" Type="http://schemas.openxmlformats.org/officeDocument/2006/relationships/image" Target="../media/image124.png"/><Relationship Id="rId99" Type="http://schemas.openxmlformats.org/officeDocument/2006/relationships/customXml" Target="../ink/ink96.xml"/><Relationship Id="rId101" Type="http://schemas.openxmlformats.org/officeDocument/2006/relationships/customXml" Target="../ink/ink97.xml"/><Relationship Id="rId4" Type="http://schemas.openxmlformats.org/officeDocument/2006/relationships/image" Target="../media/image78.png"/><Relationship Id="rId9" Type="http://schemas.openxmlformats.org/officeDocument/2006/relationships/customXml" Target="../ink/ink51.xml"/><Relationship Id="rId13" Type="http://schemas.openxmlformats.org/officeDocument/2006/relationships/customXml" Target="../ink/ink53.xml"/><Relationship Id="rId18" Type="http://schemas.openxmlformats.org/officeDocument/2006/relationships/image" Target="../media/image86.png"/><Relationship Id="rId39" Type="http://schemas.openxmlformats.org/officeDocument/2006/relationships/customXml" Target="../ink/ink66.xml"/><Relationship Id="rId34" Type="http://schemas.openxmlformats.org/officeDocument/2006/relationships/image" Target="../media/image94.png"/><Relationship Id="rId50" Type="http://schemas.openxmlformats.org/officeDocument/2006/relationships/image" Target="../media/image102.png"/><Relationship Id="rId55" Type="http://schemas.openxmlformats.org/officeDocument/2006/relationships/customXml" Target="../ink/ink74.xml"/><Relationship Id="rId76" Type="http://schemas.openxmlformats.org/officeDocument/2006/relationships/image" Target="../media/image115.png"/><Relationship Id="rId97" Type="http://schemas.openxmlformats.org/officeDocument/2006/relationships/customXml" Target="../ink/ink95.xml"/><Relationship Id="rId10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0.png"/><Relationship Id="rId21" Type="http://schemas.openxmlformats.org/officeDocument/2006/relationships/image" Target="../media/image142.png"/><Relationship Id="rId42" Type="http://schemas.openxmlformats.org/officeDocument/2006/relationships/customXml" Target="../ink/ink119.xml"/><Relationship Id="rId63" Type="http://schemas.openxmlformats.org/officeDocument/2006/relationships/image" Target="../media/image163.png"/><Relationship Id="rId84" Type="http://schemas.openxmlformats.org/officeDocument/2006/relationships/customXml" Target="../ink/ink140.xml"/><Relationship Id="rId138" Type="http://schemas.openxmlformats.org/officeDocument/2006/relationships/customXml" Target="../ink/ink160.xml"/><Relationship Id="rId159" Type="http://schemas.openxmlformats.org/officeDocument/2006/relationships/image" Target="../media/image211.png"/><Relationship Id="rId170" Type="http://schemas.openxmlformats.org/officeDocument/2006/relationships/customXml" Target="../ink/ink176.xml"/><Relationship Id="rId191" Type="http://schemas.openxmlformats.org/officeDocument/2006/relationships/image" Target="../media/image227.png"/><Relationship Id="rId205" Type="http://schemas.openxmlformats.org/officeDocument/2006/relationships/image" Target="../media/image234.png"/><Relationship Id="rId226" Type="http://schemas.openxmlformats.org/officeDocument/2006/relationships/customXml" Target="../ink/ink204.xml"/><Relationship Id="rId247" Type="http://schemas.openxmlformats.org/officeDocument/2006/relationships/image" Target="../media/image255.png"/><Relationship Id="rId107" Type="http://schemas.openxmlformats.org/officeDocument/2006/relationships/image" Target="../media/image185.png"/><Relationship Id="rId268" Type="http://schemas.openxmlformats.org/officeDocument/2006/relationships/customXml" Target="../ink/ink225.xml"/><Relationship Id="rId11" Type="http://schemas.openxmlformats.org/officeDocument/2006/relationships/image" Target="../media/image137.png"/><Relationship Id="rId32" Type="http://schemas.openxmlformats.org/officeDocument/2006/relationships/customXml" Target="../ink/ink114.xml"/><Relationship Id="rId53" Type="http://schemas.openxmlformats.org/officeDocument/2006/relationships/image" Target="../media/image158.png"/><Relationship Id="rId74" Type="http://schemas.openxmlformats.org/officeDocument/2006/relationships/customXml" Target="../ink/ink135.xml"/><Relationship Id="rId128" Type="http://schemas.openxmlformats.org/officeDocument/2006/relationships/customXml" Target="../ink/ink155.xml"/><Relationship Id="rId149" Type="http://schemas.openxmlformats.org/officeDocument/2006/relationships/image" Target="../media/image206.png"/><Relationship Id="rId5" Type="http://schemas.openxmlformats.org/officeDocument/2006/relationships/image" Target="../media/image134.png"/><Relationship Id="rId160" Type="http://schemas.openxmlformats.org/officeDocument/2006/relationships/customXml" Target="../ink/ink171.xml"/><Relationship Id="rId181" Type="http://schemas.openxmlformats.org/officeDocument/2006/relationships/image" Target="../media/image222.png"/><Relationship Id="rId216" Type="http://schemas.openxmlformats.org/officeDocument/2006/relationships/customXml" Target="../ink/ink199.xml"/><Relationship Id="rId237" Type="http://schemas.openxmlformats.org/officeDocument/2006/relationships/image" Target="../media/image250.png"/><Relationship Id="rId258" Type="http://schemas.openxmlformats.org/officeDocument/2006/relationships/customXml" Target="../ink/ink220.xml"/><Relationship Id="rId22" Type="http://schemas.openxmlformats.org/officeDocument/2006/relationships/customXml" Target="../ink/ink109.xml"/><Relationship Id="rId43" Type="http://schemas.openxmlformats.org/officeDocument/2006/relationships/image" Target="../media/image153.png"/><Relationship Id="rId64" Type="http://schemas.openxmlformats.org/officeDocument/2006/relationships/customXml" Target="../ink/ink130.xml"/><Relationship Id="rId118" Type="http://schemas.openxmlformats.org/officeDocument/2006/relationships/customXml" Target="../ink/ink150.xml"/><Relationship Id="rId139" Type="http://schemas.openxmlformats.org/officeDocument/2006/relationships/image" Target="../media/image201.png"/><Relationship Id="rId150" Type="http://schemas.openxmlformats.org/officeDocument/2006/relationships/customXml" Target="../ink/ink166.xml"/><Relationship Id="rId171" Type="http://schemas.openxmlformats.org/officeDocument/2006/relationships/image" Target="../media/image217.png"/><Relationship Id="rId192" Type="http://schemas.openxmlformats.org/officeDocument/2006/relationships/customXml" Target="../ink/ink187.xml"/><Relationship Id="rId206" Type="http://schemas.openxmlformats.org/officeDocument/2006/relationships/customXml" Target="../ink/ink194.xml"/><Relationship Id="rId227" Type="http://schemas.openxmlformats.org/officeDocument/2006/relationships/image" Target="../media/image245.png"/><Relationship Id="rId248" Type="http://schemas.openxmlformats.org/officeDocument/2006/relationships/customXml" Target="../ink/ink215.xml"/><Relationship Id="rId269" Type="http://schemas.openxmlformats.org/officeDocument/2006/relationships/image" Target="../media/image174.png"/><Relationship Id="rId12" Type="http://schemas.openxmlformats.org/officeDocument/2006/relationships/customXml" Target="../ink/ink104.xml"/><Relationship Id="rId33" Type="http://schemas.openxmlformats.org/officeDocument/2006/relationships/image" Target="../media/image148.png"/><Relationship Id="rId108" Type="http://schemas.openxmlformats.org/officeDocument/2006/relationships/customXml" Target="../ink/ink145.xml"/><Relationship Id="rId129" Type="http://schemas.openxmlformats.org/officeDocument/2006/relationships/image" Target="../media/image196.png"/><Relationship Id="rId54" Type="http://schemas.openxmlformats.org/officeDocument/2006/relationships/customXml" Target="../ink/ink125.xml"/><Relationship Id="rId75" Type="http://schemas.openxmlformats.org/officeDocument/2006/relationships/image" Target="../media/image169.png"/><Relationship Id="rId140" Type="http://schemas.openxmlformats.org/officeDocument/2006/relationships/customXml" Target="../ink/ink161.xml"/><Relationship Id="rId161" Type="http://schemas.openxmlformats.org/officeDocument/2006/relationships/image" Target="../media/image212.png"/><Relationship Id="rId182" Type="http://schemas.openxmlformats.org/officeDocument/2006/relationships/customXml" Target="../ink/ink182.xml"/><Relationship Id="rId217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01.xml"/><Relationship Id="rId212" Type="http://schemas.openxmlformats.org/officeDocument/2006/relationships/customXml" Target="../ink/ink197.xml"/><Relationship Id="rId233" Type="http://schemas.openxmlformats.org/officeDocument/2006/relationships/image" Target="../media/image248.png"/><Relationship Id="rId238" Type="http://schemas.openxmlformats.org/officeDocument/2006/relationships/customXml" Target="../ink/ink210.xml"/><Relationship Id="rId254" Type="http://schemas.openxmlformats.org/officeDocument/2006/relationships/customXml" Target="../ink/ink218.xml"/><Relationship Id="rId259" Type="http://schemas.openxmlformats.org/officeDocument/2006/relationships/image" Target="../media/image261.png"/><Relationship Id="rId23" Type="http://schemas.openxmlformats.org/officeDocument/2006/relationships/image" Target="../media/image143.png"/><Relationship Id="rId28" Type="http://schemas.openxmlformats.org/officeDocument/2006/relationships/customXml" Target="../ink/ink112.xml"/><Relationship Id="rId49" Type="http://schemas.openxmlformats.org/officeDocument/2006/relationships/image" Target="../media/image156.png"/><Relationship Id="rId114" Type="http://schemas.openxmlformats.org/officeDocument/2006/relationships/customXml" Target="../ink/ink148.xml"/><Relationship Id="rId119" Type="http://schemas.openxmlformats.org/officeDocument/2006/relationships/image" Target="../media/image191.png"/><Relationship Id="rId270" Type="http://schemas.openxmlformats.org/officeDocument/2006/relationships/customXml" Target="../ink/ink226.xml"/><Relationship Id="rId275" Type="http://schemas.openxmlformats.org/officeDocument/2006/relationships/image" Target="../media/image177.png"/><Relationship Id="rId44" Type="http://schemas.openxmlformats.org/officeDocument/2006/relationships/customXml" Target="../ink/ink120.xml"/><Relationship Id="rId60" Type="http://schemas.openxmlformats.org/officeDocument/2006/relationships/customXml" Target="../ink/ink128.xml"/><Relationship Id="rId65" Type="http://schemas.openxmlformats.org/officeDocument/2006/relationships/image" Target="../media/image164.png"/><Relationship Id="rId81" Type="http://schemas.openxmlformats.org/officeDocument/2006/relationships/image" Target="../media/image172.png"/><Relationship Id="rId130" Type="http://schemas.openxmlformats.org/officeDocument/2006/relationships/customXml" Target="../ink/ink156.xml"/><Relationship Id="rId135" Type="http://schemas.openxmlformats.org/officeDocument/2006/relationships/image" Target="../media/image199.png"/><Relationship Id="rId151" Type="http://schemas.openxmlformats.org/officeDocument/2006/relationships/image" Target="../media/image207.png"/><Relationship Id="rId156" Type="http://schemas.openxmlformats.org/officeDocument/2006/relationships/customXml" Target="../ink/ink169.xml"/><Relationship Id="rId177" Type="http://schemas.openxmlformats.org/officeDocument/2006/relationships/image" Target="../media/image220.png"/><Relationship Id="rId198" Type="http://schemas.openxmlformats.org/officeDocument/2006/relationships/customXml" Target="../ink/ink190.xml"/><Relationship Id="rId172" Type="http://schemas.openxmlformats.org/officeDocument/2006/relationships/customXml" Target="../ink/ink177.xml"/><Relationship Id="rId193" Type="http://schemas.openxmlformats.org/officeDocument/2006/relationships/image" Target="../media/image228.png"/><Relationship Id="rId202" Type="http://schemas.openxmlformats.org/officeDocument/2006/relationships/customXml" Target="../ink/ink192.xml"/><Relationship Id="rId207" Type="http://schemas.openxmlformats.org/officeDocument/2006/relationships/image" Target="../media/image235.png"/><Relationship Id="rId223" Type="http://schemas.openxmlformats.org/officeDocument/2006/relationships/image" Target="../media/image243.png"/><Relationship Id="rId228" Type="http://schemas.openxmlformats.org/officeDocument/2006/relationships/customXml" Target="../ink/ink205.xml"/><Relationship Id="rId244" Type="http://schemas.openxmlformats.org/officeDocument/2006/relationships/customXml" Target="../ink/ink213.xml"/><Relationship Id="rId249" Type="http://schemas.openxmlformats.org/officeDocument/2006/relationships/image" Target="../media/image256.png"/><Relationship Id="rId13" Type="http://schemas.openxmlformats.org/officeDocument/2006/relationships/image" Target="../media/image138.png"/><Relationship Id="rId18" Type="http://schemas.openxmlformats.org/officeDocument/2006/relationships/customXml" Target="../ink/ink107.xml"/><Relationship Id="rId39" Type="http://schemas.openxmlformats.org/officeDocument/2006/relationships/image" Target="../media/image151.png"/><Relationship Id="rId109" Type="http://schemas.openxmlformats.org/officeDocument/2006/relationships/image" Target="../media/image186.png"/><Relationship Id="rId260" Type="http://schemas.openxmlformats.org/officeDocument/2006/relationships/customXml" Target="../ink/ink221.xml"/><Relationship Id="rId265" Type="http://schemas.openxmlformats.org/officeDocument/2006/relationships/image" Target="../media/image264.png"/><Relationship Id="rId34" Type="http://schemas.openxmlformats.org/officeDocument/2006/relationships/customXml" Target="../ink/ink115.xml"/><Relationship Id="rId50" Type="http://schemas.openxmlformats.org/officeDocument/2006/relationships/customXml" Target="../ink/ink123.xml"/><Relationship Id="rId55" Type="http://schemas.openxmlformats.org/officeDocument/2006/relationships/image" Target="../media/image159.png"/><Relationship Id="rId76" Type="http://schemas.openxmlformats.org/officeDocument/2006/relationships/customXml" Target="../ink/ink136.xml"/><Relationship Id="rId104" Type="http://schemas.openxmlformats.org/officeDocument/2006/relationships/customXml" Target="../ink/ink143.xml"/><Relationship Id="rId120" Type="http://schemas.openxmlformats.org/officeDocument/2006/relationships/customXml" Target="../ink/ink151.xml"/><Relationship Id="rId125" Type="http://schemas.openxmlformats.org/officeDocument/2006/relationships/image" Target="../media/image194.png"/><Relationship Id="rId141" Type="http://schemas.openxmlformats.org/officeDocument/2006/relationships/image" Target="../media/image202.png"/><Relationship Id="rId146" Type="http://schemas.openxmlformats.org/officeDocument/2006/relationships/customXml" Target="../ink/ink164.xml"/><Relationship Id="rId167" Type="http://schemas.openxmlformats.org/officeDocument/2006/relationships/image" Target="../media/image215.png"/><Relationship Id="rId188" Type="http://schemas.openxmlformats.org/officeDocument/2006/relationships/customXml" Target="../ink/ink185.xml"/><Relationship Id="rId7" Type="http://schemas.openxmlformats.org/officeDocument/2006/relationships/image" Target="../media/image135.png"/><Relationship Id="rId71" Type="http://schemas.openxmlformats.org/officeDocument/2006/relationships/image" Target="../media/image167.png"/><Relationship Id="rId162" Type="http://schemas.openxmlformats.org/officeDocument/2006/relationships/customXml" Target="../ink/ink172.xml"/><Relationship Id="rId183" Type="http://schemas.openxmlformats.org/officeDocument/2006/relationships/image" Target="../media/image223.png"/><Relationship Id="rId213" Type="http://schemas.openxmlformats.org/officeDocument/2006/relationships/image" Target="../media/image238.png"/><Relationship Id="rId218" Type="http://schemas.openxmlformats.org/officeDocument/2006/relationships/customXml" Target="../ink/ink200.xml"/><Relationship Id="rId234" Type="http://schemas.openxmlformats.org/officeDocument/2006/relationships/customXml" Target="../ink/ink208.xml"/><Relationship Id="rId239" Type="http://schemas.openxmlformats.org/officeDocument/2006/relationships/image" Target="../media/image251.png"/><Relationship Id="rId2" Type="http://schemas.openxmlformats.org/officeDocument/2006/relationships/image" Target="../media/image132.png"/><Relationship Id="rId29" Type="http://schemas.openxmlformats.org/officeDocument/2006/relationships/image" Target="../media/image146.png"/><Relationship Id="rId250" Type="http://schemas.openxmlformats.org/officeDocument/2006/relationships/customXml" Target="../ink/ink216.xml"/><Relationship Id="rId255" Type="http://schemas.openxmlformats.org/officeDocument/2006/relationships/image" Target="../media/image259.png"/><Relationship Id="rId271" Type="http://schemas.openxmlformats.org/officeDocument/2006/relationships/image" Target="../media/image175.png"/><Relationship Id="rId24" Type="http://schemas.openxmlformats.org/officeDocument/2006/relationships/customXml" Target="../ink/ink110.xml"/><Relationship Id="rId40" Type="http://schemas.openxmlformats.org/officeDocument/2006/relationships/customXml" Target="../ink/ink118.xml"/><Relationship Id="rId45" Type="http://schemas.openxmlformats.org/officeDocument/2006/relationships/image" Target="../media/image154.png"/><Relationship Id="rId66" Type="http://schemas.openxmlformats.org/officeDocument/2006/relationships/customXml" Target="../ink/ink131.xml"/><Relationship Id="rId110" Type="http://schemas.openxmlformats.org/officeDocument/2006/relationships/customXml" Target="../ink/ink146.xml"/><Relationship Id="rId115" Type="http://schemas.openxmlformats.org/officeDocument/2006/relationships/image" Target="../media/image189.png"/><Relationship Id="rId131" Type="http://schemas.openxmlformats.org/officeDocument/2006/relationships/image" Target="../media/image197.png"/><Relationship Id="rId136" Type="http://schemas.openxmlformats.org/officeDocument/2006/relationships/customXml" Target="../ink/ink159.xml"/><Relationship Id="rId157" Type="http://schemas.openxmlformats.org/officeDocument/2006/relationships/image" Target="../media/image210.png"/><Relationship Id="rId178" Type="http://schemas.openxmlformats.org/officeDocument/2006/relationships/customXml" Target="../ink/ink180.xml"/><Relationship Id="rId61" Type="http://schemas.openxmlformats.org/officeDocument/2006/relationships/image" Target="../media/image162.png"/><Relationship Id="rId82" Type="http://schemas.openxmlformats.org/officeDocument/2006/relationships/customXml" Target="../ink/ink139.xml"/><Relationship Id="rId152" Type="http://schemas.openxmlformats.org/officeDocument/2006/relationships/customXml" Target="../ink/ink167.xml"/><Relationship Id="rId173" Type="http://schemas.openxmlformats.org/officeDocument/2006/relationships/image" Target="../media/image218.png"/><Relationship Id="rId194" Type="http://schemas.openxmlformats.org/officeDocument/2006/relationships/customXml" Target="../ink/ink188.xml"/><Relationship Id="rId199" Type="http://schemas.openxmlformats.org/officeDocument/2006/relationships/image" Target="../media/image231.png"/><Relationship Id="rId203" Type="http://schemas.openxmlformats.org/officeDocument/2006/relationships/image" Target="../media/image233.png"/><Relationship Id="rId208" Type="http://schemas.openxmlformats.org/officeDocument/2006/relationships/customXml" Target="../ink/ink195.xml"/><Relationship Id="rId229" Type="http://schemas.openxmlformats.org/officeDocument/2006/relationships/image" Target="../media/image246.png"/><Relationship Id="rId19" Type="http://schemas.openxmlformats.org/officeDocument/2006/relationships/image" Target="../media/image141.png"/><Relationship Id="rId224" Type="http://schemas.openxmlformats.org/officeDocument/2006/relationships/customXml" Target="../ink/ink203.xml"/><Relationship Id="rId240" Type="http://schemas.openxmlformats.org/officeDocument/2006/relationships/customXml" Target="../ink/ink211.xml"/><Relationship Id="rId245" Type="http://schemas.openxmlformats.org/officeDocument/2006/relationships/image" Target="../media/image254.png"/><Relationship Id="rId261" Type="http://schemas.openxmlformats.org/officeDocument/2006/relationships/image" Target="../media/image262.png"/><Relationship Id="rId266" Type="http://schemas.openxmlformats.org/officeDocument/2006/relationships/customXml" Target="../ink/ink224.xml"/><Relationship Id="rId14" Type="http://schemas.openxmlformats.org/officeDocument/2006/relationships/customXml" Target="../ink/ink105.xml"/><Relationship Id="rId30" Type="http://schemas.openxmlformats.org/officeDocument/2006/relationships/customXml" Target="../ink/ink113.xml"/><Relationship Id="rId35" Type="http://schemas.openxmlformats.org/officeDocument/2006/relationships/image" Target="../media/image149.png"/><Relationship Id="rId56" Type="http://schemas.openxmlformats.org/officeDocument/2006/relationships/customXml" Target="../ink/ink126.xml"/><Relationship Id="rId77" Type="http://schemas.openxmlformats.org/officeDocument/2006/relationships/image" Target="../media/image170.png"/><Relationship Id="rId100" Type="http://schemas.openxmlformats.org/officeDocument/2006/relationships/customXml" Target="../ink/ink141.xml"/><Relationship Id="rId105" Type="http://schemas.openxmlformats.org/officeDocument/2006/relationships/image" Target="../media/image184.png"/><Relationship Id="rId126" Type="http://schemas.openxmlformats.org/officeDocument/2006/relationships/customXml" Target="../ink/ink154.xml"/><Relationship Id="rId147" Type="http://schemas.openxmlformats.org/officeDocument/2006/relationships/image" Target="../media/image205.png"/><Relationship Id="rId168" Type="http://schemas.openxmlformats.org/officeDocument/2006/relationships/customXml" Target="../ink/ink175.xml"/><Relationship Id="rId8" Type="http://schemas.openxmlformats.org/officeDocument/2006/relationships/customXml" Target="../ink/ink102.xml"/><Relationship Id="rId51" Type="http://schemas.openxmlformats.org/officeDocument/2006/relationships/image" Target="../media/image157.png"/><Relationship Id="rId72" Type="http://schemas.openxmlformats.org/officeDocument/2006/relationships/customXml" Target="../ink/ink134.xml"/><Relationship Id="rId121" Type="http://schemas.openxmlformats.org/officeDocument/2006/relationships/image" Target="../media/image192.png"/><Relationship Id="rId142" Type="http://schemas.openxmlformats.org/officeDocument/2006/relationships/customXml" Target="../ink/ink162.xml"/><Relationship Id="rId163" Type="http://schemas.openxmlformats.org/officeDocument/2006/relationships/image" Target="../media/image213.png"/><Relationship Id="rId184" Type="http://schemas.openxmlformats.org/officeDocument/2006/relationships/customXml" Target="../ink/ink183.xml"/><Relationship Id="rId189" Type="http://schemas.openxmlformats.org/officeDocument/2006/relationships/image" Target="../media/image226.png"/><Relationship Id="rId219" Type="http://schemas.openxmlformats.org/officeDocument/2006/relationships/image" Target="../media/image241.png"/><Relationship Id="rId3" Type="http://schemas.openxmlformats.org/officeDocument/2006/relationships/image" Target="../media/image133.png"/><Relationship Id="rId214" Type="http://schemas.openxmlformats.org/officeDocument/2006/relationships/customXml" Target="../ink/ink198.xml"/><Relationship Id="rId230" Type="http://schemas.openxmlformats.org/officeDocument/2006/relationships/customXml" Target="../ink/ink206.xml"/><Relationship Id="rId235" Type="http://schemas.openxmlformats.org/officeDocument/2006/relationships/image" Target="../media/image249.png"/><Relationship Id="rId251" Type="http://schemas.openxmlformats.org/officeDocument/2006/relationships/image" Target="../media/image257.png"/><Relationship Id="rId256" Type="http://schemas.openxmlformats.org/officeDocument/2006/relationships/customXml" Target="../ink/ink219.xml"/><Relationship Id="rId25" Type="http://schemas.openxmlformats.org/officeDocument/2006/relationships/image" Target="../media/image144.png"/><Relationship Id="rId46" Type="http://schemas.openxmlformats.org/officeDocument/2006/relationships/customXml" Target="../ink/ink121.xml"/><Relationship Id="rId67" Type="http://schemas.openxmlformats.org/officeDocument/2006/relationships/image" Target="../media/image165.png"/><Relationship Id="rId116" Type="http://schemas.openxmlformats.org/officeDocument/2006/relationships/customXml" Target="../ink/ink149.xml"/><Relationship Id="rId137" Type="http://schemas.openxmlformats.org/officeDocument/2006/relationships/image" Target="../media/image200.png"/><Relationship Id="rId158" Type="http://schemas.openxmlformats.org/officeDocument/2006/relationships/customXml" Target="../ink/ink170.xml"/><Relationship Id="rId272" Type="http://schemas.openxmlformats.org/officeDocument/2006/relationships/customXml" Target="../ink/ink227.xml"/><Relationship Id="rId20" Type="http://schemas.openxmlformats.org/officeDocument/2006/relationships/customXml" Target="../ink/ink108.xml"/><Relationship Id="rId41" Type="http://schemas.openxmlformats.org/officeDocument/2006/relationships/image" Target="../media/image152.png"/><Relationship Id="rId62" Type="http://schemas.openxmlformats.org/officeDocument/2006/relationships/customXml" Target="../ink/ink129.xml"/><Relationship Id="rId83" Type="http://schemas.openxmlformats.org/officeDocument/2006/relationships/image" Target="../media/image173.png"/><Relationship Id="rId111" Type="http://schemas.openxmlformats.org/officeDocument/2006/relationships/image" Target="../media/image187.png"/><Relationship Id="rId132" Type="http://schemas.openxmlformats.org/officeDocument/2006/relationships/customXml" Target="../ink/ink157.xml"/><Relationship Id="rId153" Type="http://schemas.openxmlformats.org/officeDocument/2006/relationships/image" Target="../media/image208.png"/><Relationship Id="rId174" Type="http://schemas.openxmlformats.org/officeDocument/2006/relationships/customXml" Target="../ink/ink178.xml"/><Relationship Id="rId179" Type="http://schemas.openxmlformats.org/officeDocument/2006/relationships/image" Target="../media/image221.png"/><Relationship Id="rId195" Type="http://schemas.openxmlformats.org/officeDocument/2006/relationships/image" Target="../media/image229.png"/><Relationship Id="rId209" Type="http://schemas.openxmlformats.org/officeDocument/2006/relationships/image" Target="../media/image236.png"/><Relationship Id="rId190" Type="http://schemas.openxmlformats.org/officeDocument/2006/relationships/customXml" Target="../ink/ink186.xml"/><Relationship Id="rId204" Type="http://schemas.openxmlformats.org/officeDocument/2006/relationships/customXml" Target="../ink/ink193.xml"/><Relationship Id="rId220" Type="http://schemas.openxmlformats.org/officeDocument/2006/relationships/customXml" Target="../ink/ink201.xml"/><Relationship Id="rId225" Type="http://schemas.openxmlformats.org/officeDocument/2006/relationships/image" Target="../media/image244.png"/><Relationship Id="rId241" Type="http://schemas.openxmlformats.org/officeDocument/2006/relationships/image" Target="../media/image252.png"/><Relationship Id="rId246" Type="http://schemas.openxmlformats.org/officeDocument/2006/relationships/customXml" Target="../ink/ink214.xml"/><Relationship Id="rId267" Type="http://schemas.openxmlformats.org/officeDocument/2006/relationships/image" Target="../media/image265.png"/><Relationship Id="rId15" Type="http://schemas.openxmlformats.org/officeDocument/2006/relationships/image" Target="../media/image139.png"/><Relationship Id="rId36" Type="http://schemas.openxmlformats.org/officeDocument/2006/relationships/customXml" Target="../ink/ink116.xml"/><Relationship Id="rId57" Type="http://schemas.openxmlformats.org/officeDocument/2006/relationships/image" Target="../media/image160.png"/><Relationship Id="rId106" Type="http://schemas.openxmlformats.org/officeDocument/2006/relationships/customXml" Target="../ink/ink144.xml"/><Relationship Id="rId127" Type="http://schemas.openxmlformats.org/officeDocument/2006/relationships/image" Target="../media/image195.png"/><Relationship Id="rId262" Type="http://schemas.openxmlformats.org/officeDocument/2006/relationships/customXml" Target="../ink/ink222.xml"/><Relationship Id="rId10" Type="http://schemas.openxmlformats.org/officeDocument/2006/relationships/customXml" Target="../ink/ink103.xml"/><Relationship Id="rId31" Type="http://schemas.openxmlformats.org/officeDocument/2006/relationships/image" Target="../media/image147.png"/><Relationship Id="rId52" Type="http://schemas.openxmlformats.org/officeDocument/2006/relationships/customXml" Target="../ink/ink124.xml"/><Relationship Id="rId73" Type="http://schemas.openxmlformats.org/officeDocument/2006/relationships/image" Target="../media/image168.png"/><Relationship Id="rId78" Type="http://schemas.openxmlformats.org/officeDocument/2006/relationships/customXml" Target="../ink/ink137.xml"/><Relationship Id="rId99" Type="http://schemas.openxmlformats.org/officeDocument/2006/relationships/image" Target="../media/image181.png"/><Relationship Id="rId101" Type="http://schemas.openxmlformats.org/officeDocument/2006/relationships/image" Target="../media/image182.png"/><Relationship Id="rId122" Type="http://schemas.openxmlformats.org/officeDocument/2006/relationships/customXml" Target="../ink/ink152.xml"/><Relationship Id="rId143" Type="http://schemas.openxmlformats.org/officeDocument/2006/relationships/image" Target="../media/image203.png"/><Relationship Id="rId148" Type="http://schemas.openxmlformats.org/officeDocument/2006/relationships/customXml" Target="../ink/ink165.xml"/><Relationship Id="rId164" Type="http://schemas.openxmlformats.org/officeDocument/2006/relationships/customXml" Target="../ink/ink173.xml"/><Relationship Id="rId169" Type="http://schemas.openxmlformats.org/officeDocument/2006/relationships/image" Target="../media/image216.png"/><Relationship Id="rId185" Type="http://schemas.openxmlformats.org/officeDocument/2006/relationships/image" Target="../media/image224.png"/><Relationship Id="rId4" Type="http://schemas.openxmlformats.org/officeDocument/2006/relationships/customXml" Target="../ink/ink100.xml"/><Relationship Id="rId9" Type="http://schemas.openxmlformats.org/officeDocument/2006/relationships/image" Target="../media/image136.png"/><Relationship Id="rId180" Type="http://schemas.openxmlformats.org/officeDocument/2006/relationships/customXml" Target="../ink/ink181.xml"/><Relationship Id="rId210" Type="http://schemas.openxmlformats.org/officeDocument/2006/relationships/customXml" Target="../ink/ink196.xml"/><Relationship Id="rId215" Type="http://schemas.openxmlformats.org/officeDocument/2006/relationships/image" Target="../media/image239.png"/><Relationship Id="rId236" Type="http://schemas.openxmlformats.org/officeDocument/2006/relationships/customXml" Target="../ink/ink209.xml"/><Relationship Id="rId257" Type="http://schemas.openxmlformats.org/officeDocument/2006/relationships/image" Target="../media/image260.png"/><Relationship Id="rId26" Type="http://schemas.openxmlformats.org/officeDocument/2006/relationships/customXml" Target="../ink/ink111.xml"/><Relationship Id="rId231" Type="http://schemas.openxmlformats.org/officeDocument/2006/relationships/image" Target="../media/image247.png"/><Relationship Id="rId252" Type="http://schemas.openxmlformats.org/officeDocument/2006/relationships/customXml" Target="../ink/ink217.xml"/><Relationship Id="rId273" Type="http://schemas.openxmlformats.org/officeDocument/2006/relationships/image" Target="../media/image176.png"/><Relationship Id="rId47" Type="http://schemas.openxmlformats.org/officeDocument/2006/relationships/image" Target="../media/image155.png"/><Relationship Id="rId68" Type="http://schemas.openxmlformats.org/officeDocument/2006/relationships/customXml" Target="../ink/ink132.xml"/><Relationship Id="rId112" Type="http://schemas.openxmlformats.org/officeDocument/2006/relationships/customXml" Target="../ink/ink147.xml"/><Relationship Id="rId133" Type="http://schemas.openxmlformats.org/officeDocument/2006/relationships/image" Target="../media/image198.png"/><Relationship Id="rId154" Type="http://schemas.openxmlformats.org/officeDocument/2006/relationships/customXml" Target="../ink/ink168.xml"/><Relationship Id="rId175" Type="http://schemas.openxmlformats.org/officeDocument/2006/relationships/image" Target="../media/image219.png"/><Relationship Id="rId196" Type="http://schemas.openxmlformats.org/officeDocument/2006/relationships/customXml" Target="../ink/ink189.xml"/><Relationship Id="rId200" Type="http://schemas.openxmlformats.org/officeDocument/2006/relationships/customXml" Target="../ink/ink191.xml"/><Relationship Id="rId16" Type="http://schemas.openxmlformats.org/officeDocument/2006/relationships/customXml" Target="../ink/ink106.xml"/><Relationship Id="rId221" Type="http://schemas.openxmlformats.org/officeDocument/2006/relationships/image" Target="../media/image242.png"/><Relationship Id="rId242" Type="http://schemas.openxmlformats.org/officeDocument/2006/relationships/customXml" Target="../ink/ink212.xml"/><Relationship Id="rId263" Type="http://schemas.openxmlformats.org/officeDocument/2006/relationships/image" Target="../media/image263.png"/><Relationship Id="rId37" Type="http://schemas.openxmlformats.org/officeDocument/2006/relationships/image" Target="../media/image150.png"/><Relationship Id="rId58" Type="http://schemas.openxmlformats.org/officeDocument/2006/relationships/customXml" Target="../ink/ink127.xml"/><Relationship Id="rId79" Type="http://schemas.openxmlformats.org/officeDocument/2006/relationships/image" Target="../media/image171.png"/><Relationship Id="rId102" Type="http://schemas.openxmlformats.org/officeDocument/2006/relationships/customXml" Target="../ink/ink142.xml"/><Relationship Id="rId123" Type="http://schemas.openxmlformats.org/officeDocument/2006/relationships/image" Target="../media/image193.png"/><Relationship Id="rId144" Type="http://schemas.openxmlformats.org/officeDocument/2006/relationships/customXml" Target="../ink/ink163.xml"/><Relationship Id="rId165" Type="http://schemas.openxmlformats.org/officeDocument/2006/relationships/image" Target="../media/image214.png"/><Relationship Id="rId186" Type="http://schemas.openxmlformats.org/officeDocument/2006/relationships/customXml" Target="../ink/ink184.xml"/><Relationship Id="rId211" Type="http://schemas.openxmlformats.org/officeDocument/2006/relationships/image" Target="../media/image237.png"/><Relationship Id="rId232" Type="http://schemas.openxmlformats.org/officeDocument/2006/relationships/customXml" Target="../ink/ink207.xml"/><Relationship Id="rId253" Type="http://schemas.openxmlformats.org/officeDocument/2006/relationships/image" Target="../media/image258.png"/><Relationship Id="rId274" Type="http://schemas.openxmlformats.org/officeDocument/2006/relationships/customXml" Target="../ink/ink228.xml"/><Relationship Id="rId27" Type="http://schemas.openxmlformats.org/officeDocument/2006/relationships/image" Target="../media/image145.png"/><Relationship Id="rId48" Type="http://schemas.openxmlformats.org/officeDocument/2006/relationships/customXml" Target="../ink/ink122.xml"/><Relationship Id="rId69" Type="http://schemas.openxmlformats.org/officeDocument/2006/relationships/image" Target="../media/image166.png"/><Relationship Id="rId113" Type="http://schemas.openxmlformats.org/officeDocument/2006/relationships/image" Target="../media/image188.png"/><Relationship Id="rId134" Type="http://schemas.openxmlformats.org/officeDocument/2006/relationships/customXml" Target="../ink/ink158.xml"/><Relationship Id="rId80" Type="http://schemas.openxmlformats.org/officeDocument/2006/relationships/customXml" Target="../ink/ink138.xml"/><Relationship Id="rId155" Type="http://schemas.openxmlformats.org/officeDocument/2006/relationships/image" Target="../media/image209.png"/><Relationship Id="rId176" Type="http://schemas.openxmlformats.org/officeDocument/2006/relationships/customXml" Target="../ink/ink179.xml"/><Relationship Id="rId197" Type="http://schemas.openxmlformats.org/officeDocument/2006/relationships/image" Target="../media/image230.png"/><Relationship Id="rId201" Type="http://schemas.openxmlformats.org/officeDocument/2006/relationships/image" Target="../media/image232.png"/><Relationship Id="rId222" Type="http://schemas.openxmlformats.org/officeDocument/2006/relationships/customXml" Target="../ink/ink202.xml"/><Relationship Id="rId243" Type="http://schemas.openxmlformats.org/officeDocument/2006/relationships/image" Target="../media/image253.png"/><Relationship Id="rId264" Type="http://schemas.openxmlformats.org/officeDocument/2006/relationships/customXml" Target="../ink/ink223.xml"/><Relationship Id="rId17" Type="http://schemas.openxmlformats.org/officeDocument/2006/relationships/image" Target="../media/image140.png"/><Relationship Id="rId38" Type="http://schemas.openxmlformats.org/officeDocument/2006/relationships/customXml" Target="../ink/ink117.xml"/><Relationship Id="rId59" Type="http://schemas.openxmlformats.org/officeDocument/2006/relationships/image" Target="../media/image161.png"/><Relationship Id="rId103" Type="http://schemas.openxmlformats.org/officeDocument/2006/relationships/image" Target="../media/image183.png"/><Relationship Id="rId124" Type="http://schemas.openxmlformats.org/officeDocument/2006/relationships/customXml" Target="../ink/ink153.xml"/><Relationship Id="rId70" Type="http://schemas.openxmlformats.org/officeDocument/2006/relationships/customXml" Target="../ink/ink133.xml"/><Relationship Id="rId145" Type="http://schemas.openxmlformats.org/officeDocument/2006/relationships/image" Target="../media/image204.png"/><Relationship Id="rId166" Type="http://schemas.openxmlformats.org/officeDocument/2006/relationships/customXml" Target="../ink/ink174.xml"/><Relationship Id="rId187" Type="http://schemas.openxmlformats.org/officeDocument/2006/relationships/image" Target="../media/image2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272.png"/><Relationship Id="rId18" Type="http://schemas.openxmlformats.org/officeDocument/2006/relationships/customXml" Target="../ink/ink236.xml"/><Relationship Id="rId3" Type="http://schemas.openxmlformats.org/officeDocument/2006/relationships/image" Target="../media/image179.png"/><Relationship Id="rId21" Type="http://schemas.openxmlformats.org/officeDocument/2006/relationships/image" Target="../media/image276.png"/><Relationship Id="rId7" Type="http://schemas.openxmlformats.org/officeDocument/2006/relationships/image" Target="../media/image269.png"/><Relationship Id="rId12" Type="http://schemas.openxmlformats.org/officeDocument/2006/relationships/customXml" Target="../ink/ink233.xml"/><Relationship Id="rId17" Type="http://schemas.openxmlformats.org/officeDocument/2006/relationships/image" Target="../media/image274.png"/><Relationship Id="rId2" Type="http://schemas.openxmlformats.org/officeDocument/2006/relationships/image" Target="../media/image178.png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30.xml"/><Relationship Id="rId11" Type="http://schemas.openxmlformats.org/officeDocument/2006/relationships/image" Target="../media/image271.png"/><Relationship Id="rId5" Type="http://schemas.openxmlformats.org/officeDocument/2006/relationships/image" Target="../media/image268.png"/><Relationship Id="rId15" Type="http://schemas.openxmlformats.org/officeDocument/2006/relationships/image" Target="../media/image273.png"/><Relationship Id="rId10" Type="http://schemas.openxmlformats.org/officeDocument/2006/relationships/customXml" Target="../ink/ink232.xml"/><Relationship Id="rId19" Type="http://schemas.openxmlformats.org/officeDocument/2006/relationships/image" Target="../media/image275.png"/><Relationship Id="rId4" Type="http://schemas.openxmlformats.org/officeDocument/2006/relationships/customXml" Target="../ink/ink229.xml"/><Relationship Id="rId9" Type="http://schemas.openxmlformats.org/officeDocument/2006/relationships/image" Target="../media/image270.png"/><Relationship Id="rId14" Type="http://schemas.openxmlformats.org/officeDocument/2006/relationships/customXml" Target="../ink/ink234.xml"/><Relationship Id="rId2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customXml" Target="../ink/ink242.xml"/><Relationship Id="rId18" Type="http://schemas.openxmlformats.org/officeDocument/2006/relationships/image" Target="../media/image286.png"/><Relationship Id="rId3" Type="http://schemas.openxmlformats.org/officeDocument/2006/relationships/image" Target="../media/image266.png"/><Relationship Id="rId21" Type="http://schemas.openxmlformats.org/officeDocument/2006/relationships/customXml" Target="../ink/ink246.xml"/><Relationship Id="rId7" Type="http://schemas.openxmlformats.org/officeDocument/2006/relationships/customXml" Target="../ink/ink239.xml"/><Relationship Id="rId12" Type="http://schemas.openxmlformats.org/officeDocument/2006/relationships/image" Target="../media/image283.png"/><Relationship Id="rId17" Type="http://schemas.openxmlformats.org/officeDocument/2006/relationships/customXml" Target="../ink/ink244.xml"/><Relationship Id="rId2" Type="http://schemas.openxmlformats.org/officeDocument/2006/relationships/image" Target="../media/image180.png"/><Relationship Id="rId16" Type="http://schemas.openxmlformats.org/officeDocument/2006/relationships/image" Target="../media/image285.png"/><Relationship Id="rId20" Type="http://schemas.openxmlformats.org/officeDocument/2006/relationships/image" Target="../media/image2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0.png"/><Relationship Id="rId11" Type="http://schemas.openxmlformats.org/officeDocument/2006/relationships/customXml" Target="../ink/ink241.xml"/><Relationship Id="rId5" Type="http://schemas.openxmlformats.org/officeDocument/2006/relationships/customXml" Target="../ink/ink238.xml"/><Relationship Id="rId15" Type="http://schemas.openxmlformats.org/officeDocument/2006/relationships/customXml" Target="../ink/ink243.xml"/><Relationship Id="rId10" Type="http://schemas.openxmlformats.org/officeDocument/2006/relationships/image" Target="../media/image282.png"/><Relationship Id="rId19" Type="http://schemas.openxmlformats.org/officeDocument/2006/relationships/customXml" Target="../ink/ink245.xml"/><Relationship Id="rId4" Type="http://schemas.openxmlformats.org/officeDocument/2006/relationships/image" Target="../media/image267.png"/><Relationship Id="rId9" Type="http://schemas.openxmlformats.org/officeDocument/2006/relationships/customXml" Target="../ink/ink240.xml"/><Relationship Id="rId14" Type="http://schemas.openxmlformats.org/officeDocument/2006/relationships/image" Target="../media/image284.png"/><Relationship Id="rId22" Type="http://schemas.openxmlformats.org/officeDocument/2006/relationships/image" Target="../media/image2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customXml" Target="../ink/ink247.xml"/><Relationship Id="rId7" Type="http://schemas.openxmlformats.org/officeDocument/2006/relationships/customXml" Target="../ink/ink249.xml"/><Relationship Id="rId12" Type="http://schemas.openxmlformats.org/officeDocument/2006/relationships/image" Target="../media/image295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2.png"/><Relationship Id="rId11" Type="http://schemas.openxmlformats.org/officeDocument/2006/relationships/customXml" Target="../ink/ink251.xml"/><Relationship Id="rId5" Type="http://schemas.openxmlformats.org/officeDocument/2006/relationships/customXml" Target="../ink/ink248.xml"/><Relationship Id="rId10" Type="http://schemas.openxmlformats.org/officeDocument/2006/relationships/image" Target="../media/image294.png"/><Relationship Id="rId4" Type="http://schemas.openxmlformats.org/officeDocument/2006/relationships/image" Target="../media/image291.png"/><Relationship Id="rId9" Type="http://schemas.openxmlformats.org/officeDocument/2006/relationships/customXml" Target="../ink/ink25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7.xml"/><Relationship Id="rId18" Type="http://schemas.openxmlformats.org/officeDocument/2006/relationships/image" Target="../media/image289.png"/><Relationship Id="rId26" Type="http://schemas.openxmlformats.org/officeDocument/2006/relationships/image" Target="../media/image305.png"/><Relationship Id="rId39" Type="http://schemas.openxmlformats.org/officeDocument/2006/relationships/customXml" Target="../ink/ink270.xml"/><Relationship Id="rId21" Type="http://schemas.openxmlformats.org/officeDocument/2006/relationships/customXml" Target="../ink/ink261.xml"/><Relationship Id="rId34" Type="http://schemas.openxmlformats.org/officeDocument/2006/relationships/image" Target="../media/image309.png"/><Relationship Id="rId42" Type="http://schemas.openxmlformats.org/officeDocument/2006/relationships/image" Target="../media/image313.png"/><Relationship Id="rId47" Type="http://schemas.openxmlformats.org/officeDocument/2006/relationships/customXml" Target="../ink/ink274.xml"/><Relationship Id="rId50" Type="http://schemas.openxmlformats.org/officeDocument/2006/relationships/image" Target="../media/image317.png"/><Relationship Id="rId55" Type="http://schemas.openxmlformats.org/officeDocument/2006/relationships/customXml" Target="../ink/ink278.xml"/><Relationship Id="rId63" Type="http://schemas.openxmlformats.org/officeDocument/2006/relationships/customXml" Target="../ink/ink282.xml"/><Relationship Id="rId7" Type="http://schemas.openxmlformats.org/officeDocument/2006/relationships/customXml" Target="../ink/ink254.xml"/><Relationship Id="rId2" Type="http://schemas.openxmlformats.org/officeDocument/2006/relationships/image" Target="../media/image279.png"/><Relationship Id="rId16" Type="http://schemas.openxmlformats.org/officeDocument/2006/relationships/image" Target="../media/image303.png"/><Relationship Id="rId20" Type="http://schemas.openxmlformats.org/officeDocument/2006/relationships/image" Target="../media/image290.png"/><Relationship Id="rId29" Type="http://schemas.openxmlformats.org/officeDocument/2006/relationships/customXml" Target="../ink/ink265.xml"/><Relationship Id="rId41" Type="http://schemas.openxmlformats.org/officeDocument/2006/relationships/customXml" Target="../ink/ink271.xml"/><Relationship Id="rId54" Type="http://schemas.openxmlformats.org/officeDocument/2006/relationships/image" Target="../media/image319.png"/><Relationship Id="rId62" Type="http://schemas.openxmlformats.org/officeDocument/2006/relationships/image" Target="../media/image3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8.png"/><Relationship Id="rId11" Type="http://schemas.openxmlformats.org/officeDocument/2006/relationships/customXml" Target="../ink/ink256.xml"/><Relationship Id="rId24" Type="http://schemas.openxmlformats.org/officeDocument/2006/relationships/image" Target="../media/image304.png"/><Relationship Id="rId32" Type="http://schemas.openxmlformats.org/officeDocument/2006/relationships/image" Target="../media/image308.png"/><Relationship Id="rId37" Type="http://schemas.openxmlformats.org/officeDocument/2006/relationships/customXml" Target="../ink/ink269.xml"/><Relationship Id="rId40" Type="http://schemas.openxmlformats.org/officeDocument/2006/relationships/image" Target="../media/image312.png"/><Relationship Id="rId45" Type="http://schemas.openxmlformats.org/officeDocument/2006/relationships/customXml" Target="../ink/ink273.xml"/><Relationship Id="rId53" Type="http://schemas.openxmlformats.org/officeDocument/2006/relationships/customXml" Target="../ink/ink277.xml"/><Relationship Id="rId58" Type="http://schemas.openxmlformats.org/officeDocument/2006/relationships/image" Target="../media/image321.png"/><Relationship Id="rId5" Type="http://schemas.openxmlformats.org/officeDocument/2006/relationships/customXml" Target="../ink/ink253.xml"/><Relationship Id="rId15" Type="http://schemas.openxmlformats.org/officeDocument/2006/relationships/customXml" Target="../ink/ink258.xml"/><Relationship Id="rId23" Type="http://schemas.openxmlformats.org/officeDocument/2006/relationships/customXml" Target="../ink/ink262.xml"/><Relationship Id="rId28" Type="http://schemas.openxmlformats.org/officeDocument/2006/relationships/image" Target="../media/image306.png"/><Relationship Id="rId36" Type="http://schemas.openxmlformats.org/officeDocument/2006/relationships/image" Target="../media/image310.png"/><Relationship Id="rId49" Type="http://schemas.openxmlformats.org/officeDocument/2006/relationships/customXml" Target="../ink/ink275.xml"/><Relationship Id="rId57" Type="http://schemas.openxmlformats.org/officeDocument/2006/relationships/customXml" Target="../ink/ink279.xml"/><Relationship Id="rId61" Type="http://schemas.openxmlformats.org/officeDocument/2006/relationships/customXml" Target="../ink/ink281.xml"/><Relationship Id="rId10" Type="http://schemas.openxmlformats.org/officeDocument/2006/relationships/image" Target="../media/image300.png"/><Relationship Id="rId19" Type="http://schemas.openxmlformats.org/officeDocument/2006/relationships/customXml" Target="../ink/ink260.xml"/><Relationship Id="rId31" Type="http://schemas.openxmlformats.org/officeDocument/2006/relationships/customXml" Target="../ink/ink266.xml"/><Relationship Id="rId44" Type="http://schemas.openxmlformats.org/officeDocument/2006/relationships/image" Target="../media/image314.png"/><Relationship Id="rId52" Type="http://schemas.openxmlformats.org/officeDocument/2006/relationships/image" Target="../media/image318.png"/><Relationship Id="rId60" Type="http://schemas.openxmlformats.org/officeDocument/2006/relationships/image" Target="../media/image322.png"/><Relationship Id="rId4" Type="http://schemas.openxmlformats.org/officeDocument/2006/relationships/image" Target="../media/image297.png"/><Relationship Id="rId9" Type="http://schemas.openxmlformats.org/officeDocument/2006/relationships/customXml" Target="../ink/ink255.xml"/><Relationship Id="rId14" Type="http://schemas.openxmlformats.org/officeDocument/2006/relationships/image" Target="../media/image302.png"/><Relationship Id="rId22" Type="http://schemas.openxmlformats.org/officeDocument/2006/relationships/image" Target="../media/image296.png"/><Relationship Id="rId27" Type="http://schemas.openxmlformats.org/officeDocument/2006/relationships/customXml" Target="../ink/ink264.xml"/><Relationship Id="rId30" Type="http://schemas.openxmlformats.org/officeDocument/2006/relationships/image" Target="../media/image307.png"/><Relationship Id="rId35" Type="http://schemas.openxmlformats.org/officeDocument/2006/relationships/customXml" Target="../ink/ink268.xml"/><Relationship Id="rId43" Type="http://schemas.openxmlformats.org/officeDocument/2006/relationships/customXml" Target="../ink/ink272.xml"/><Relationship Id="rId48" Type="http://schemas.openxmlformats.org/officeDocument/2006/relationships/image" Target="../media/image316.png"/><Relationship Id="rId56" Type="http://schemas.openxmlformats.org/officeDocument/2006/relationships/image" Target="../media/image320.png"/><Relationship Id="rId64" Type="http://schemas.openxmlformats.org/officeDocument/2006/relationships/image" Target="../media/image324.png"/><Relationship Id="rId8" Type="http://schemas.openxmlformats.org/officeDocument/2006/relationships/image" Target="../media/image299.png"/><Relationship Id="rId51" Type="http://schemas.openxmlformats.org/officeDocument/2006/relationships/customXml" Target="../ink/ink276.xml"/><Relationship Id="rId3" Type="http://schemas.openxmlformats.org/officeDocument/2006/relationships/customXml" Target="../ink/ink252.xml"/><Relationship Id="rId12" Type="http://schemas.openxmlformats.org/officeDocument/2006/relationships/image" Target="../media/image301.png"/><Relationship Id="rId17" Type="http://schemas.openxmlformats.org/officeDocument/2006/relationships/customXml" Target="../ink/ink259.xml"/><Relationship Id="rId25" Type="http://schemas.openxmlformats.org/officeDocument/2006/relationships/customXml" Target="../ink/ink263.xml"/><Relationship Id="rId33" Type="http://schemas.openxmlformats.org/officeDocument/2006/relationships/customXml" Target="../ink/ink267.xml"/><Relationship Id="rId38" Type="http://schemas.openxmlformats.org/officeDocument/2006/relationships/image" Target="../media/image311.png"/><Relationship Id="rId46" Type="http://schemas.openxmlformats.org/officeDocument/2006/relationships/image" Target="../media/image315.png"/><Relationship Id="rId59" Type="http://schemas.openxmlformats.org/officeDocument/2006/relationships/customXml" Target="../ink/ink2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0.png"/><Relationship Id="rId3" Type="http://schemas.openxmlformats.org/officeDocument/2006/relationships/image" Target="../media/image332.png"/><Relationship Id="rId7" Type="http://schemas.openxmlformats.org/officeDocument/2006/relationships/customXml" Target="../ink/ink284.xml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10.png"/><Relationship Id="rId5" Type="http://schemas.openxmlformats.org/officeDocument/2006/relationships/customXml" Target="../ink/ink283.xml"/><Relationship Id="rId4" Type="http://schemas.openxmlformats.org/officeDocument/2006/relationships/image" Target="../media/image3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customXml" Target="../ink/ink290.xml"/><Relationship Id="rId18" Type="http://schemas.openxmlformats.org/officeDocument/2006/relationships/image" Target="../media/image342.png"/><Relationship Id="rId26" Type="http://schemas.openxmlformats.org/officeDocument/2006/relationships/image" Target="../media/image346.png"/><Relationship Id="rId39" Type="http://schemas.openxmlformats.org/officeDocument/2006/relationships/customXml" Target="../ink/ink303.xml"/><Relationship Id="rId3" Type="http://schemas.openxmlformats.org/officeDocument/2006/relationships/customXml" Target="../ink/ink285.xml"/><Relationship Id="rId21" Type="http://schemas.openxmlformats.org/officeDocument/2006/relationships/customXml" Target="../ink/ink294.xml"/><Relationship Id="rId34" Type="http://schemas.openxmlformats.org/officeDocument/2006/relationships/image" Target="../media/image350.png"/><Relationship Id="rId42" Type="http://schemas.openxmlformats.org/officeDocument/2006/relationships/image" Target="../media/image354.png"/><Relationship Id="rId7" Type="http://schemas.openxmlformats.org/officeDocument/2006/relationships/customXml" Target="../ink/ink287.xml"/><Relationship Id="rId12" Type="http://schemas.openxmlformats.org/officeDocument/2006/relationships/image" Target="../media/image339.png"/><Relationship Id="rId17" Type="http://schemas.openxmlformats.org/officeDocument/2006/relationships/customXml" Target="../ink/ink292.xml"/><Relationship Id="rId25" Type="http://schemas.openxmlformats.org/officeDocument/2006/relationships/customXml" Target="../ink/ink296.xml"/><Relationship Id="rId33" Type="http://schemas.openxmlformats.org/officeDocument/2006/relationships/customXml" Target="../ink/ink300.xml"/><Relationship Id="rId38" Type="http://schemas.openxmlformats.org/officeDocument/2006/relationships/image" Target="../media/image352.png"/><Relationship Id="rId46" Type="http://schemas.openxmlformats.org/officeDocument/2006/relationships/image" Target="../media/image356.png"/><Relationship Id="rId2" Type="http://schemas.openxmlformats.org/officeDocument/2006/relationships/image" Target="../media/image334.emf"/><Relationship Id="rId16" Type="http://schemas.openxmlformats.org/officeDocument/2006/relationships/image" Target="../media/image341.png"/><Relationship Id="rId20" Type="http://schemas.openxmlformats.org/officeDocument/2006/relationships/image" Target="../media/image343.png"/><Relationship Id="rId29" Type="http://schemas.openxmlformats.org/officeDocument/2006/relationships/customXml" Target="../ink/ink298.xml"/><Relationship Id="rId41" Type="http://schemas.openxmlformats.org/officeDocument/2006/relationships/customXml" Target="../ink/ink30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6.png"/><Relationship Id="rId11" Type="http://schemas.openxmlformats.org/officeDocument/2006/relationships/customXml" Target="../ink/ink289.xml"/><Relationship Id="rId24" Type="http://schemas.openxmlformats.org/officeDocument/2006/relationships/image" Target="../media/image345.png"/><Relationship Id="rId32" Type="http://schemas.openxmlformats.org/officeDocument/2006/relationships/image" Target="../media/image349.png"/><Relationship Id="rId37" Type="http://schemas.openxmlformats.org/officeDocument/2006/relationships/customXml" Target="../ink/ink302.xml"/><Relationship Id="rId40" Type="http://schemas.openxmlformats.org/officeDocument/2006/relationships/image" Target="../media/image353.png"/><Relationship Id="rId45" Type="http://schemas.openxmlformats.org/officeDocument/2006/relationships/customXml" Target="../ink/ink306.xml"/><Relationship Id="rId5" Type="http://schemas.openxmlformats.org/officeDocument/2006/relationships/customXml" Target="../ink/ink286.xml"/><Relationship Id="rId15" Type="http://schemas.openxmlformats.org/officeDocument/2006/relationships/customXml" Target="../ink/ink291.xml"/><Relationship Id="rId23" Type="http://schemas.openxmlformats.org/officeDocument/2006/relationships/customXml" Target="../ink/ink295.xml"/><Relationship Id="rId28" Type="http://schemas.openxmlformats.org/officeDocument/2006/relationships/image" Target="../media/image347.png"/><Relationship Id="rId36" Type="http://schemas.openxmlformats.org/officeDocument/2006/relationships/image" Target="../media/image351.png"/><Relationship Id="rId10" Type="http://schemas.openxmlformats.org/officeDocument/2006/relationships/image" Target="../media/image338.png"/><Relationship Id="rId19" Type="http://schemas.openxmlformats.org/officeDocument/2006/relationships/customXml" Target="../ink/ink293.xml"/><Relationship Id="rId31" Type="http://schemas.openxmlformats.org/officeDocument/2006/relationships/customXml" Target="../ink/ink299.xml"/><Relationship Id="rId44" Type="http://schemas.openxmlformats.org/officeDocument/2006/relationships/image" Target="../media/image355.png"/><Relationship Id="rId4" Type="http://schemas.openxmlformats.org/officeDocument/2006/relationships/image" Target="../media/image335.png"/><Relationship Id="rId9" Type="http://schemas.openxmlformats.org/officeDocument/2006/relationships/customXml" Target="../ink/ink288.xml"/><Relationship Id="rId14" Type="http://schemas.openxmlformats.org/officeDocument/2006/relationships/image" Target="../media/image340.png"/><Relationship Id="rId22" Type="http://schemas.openxmlformats.org/officeDocument/2006/relationships/image" Target="../media/image344.png"/><Relationship Id="rId27" Type="http://schemas.openxmlformats.org/officeDocument/2006/relationships/customXml" Target="../ink/ink297.xml"/><Relationship Id="rId30" Type="http://schemas.openxmlformats.org/officeDocument/2006/relationships/image" Target="../media/image348.png"/><Relationship Id="rId35" Type="http://schemas.openxmlformats.org/officeDocument/2006/relationships/customXml" Target="../ink/ink301.xml"/><Relationship Id="rId43" Type="http://schemas.openxmlformats.org/officeDocument/2006/relationships/customXml" Target="../ink/ink30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>
            <a:extLst>
              <a:ext uri="{FF2B5EF4-FFF2-40B4-BE49-F238E27FC236}">
                <a16:creationId xmlns:a16="http://schemas.microsoft.com/office/drawing/2014/main" id="{21B375EC-8E0D-AF4C-8EB4-CA7CFBEA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3" y="1780334"/>
            <a:ext cx="7330403" cy="3591827"/>
          </a:xfrm>
        </p:spPr>
        <p:txBody>
          <a:bodyPr/>
          <a:lstStyle/>
          <a:p>
            <a:r>
              <a:rPr lang="ko-KR" altLang="en-US" b="1" dirty="0"/>
              <a:t>밑바닥부터 시작하는</a:t>
            </a:r>
            <a:br>
              <a:rPr lang="en-US" altLang="ko-KR" b="1" dirty="0"/>
            </a:br>
            <a:r>
              <a:rPr lang="ko-KR" altLang="en-US" dirty="0" err="1"/>
              <a:t>딥러닝</a:t>
            </a:r>
            <a:endParaRPr lang="x-none" b="1" dirty="0"/>
          </a:p>
        </p:txBody>
      </p:sp>
      <p:sp>
        <p:nvSpPr>
          <p:cNvPr id="5" name="Google Shape;1312;p63">
            <a:extLst>
              <a:ext uri="{FF2B5EF4-FFF2-40B4-BE49-F238E27FC236}">
                <a16:creationId xmlns:a16="http://schemas.microsoft.com/office/drawing/2014/main" id="{0A78F3EB-266D-144F-9E96-77FD19D36541}"/>
              </a:ext>
            </a:extLst>
          </p:cNvPr>
          <p:cNvSpPr/>
          <p:nvPr/>
        </p:nvSpPr>
        <p:spPr>
          <a:xfrm>
            <a:off x="917697" y="973492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1BC3-2D2C-354F-BE20-6B615EF877A6}"/>
              </a:ext>
            </a:extLst>
          </p:cNvPr>
          <p:cNvSpPr txBox="1"/>
          <p:nvPr/>
        </p:nvSpPr>
        <p:spPr>
          <a:xfrm>
            <a:off x="1003855" y="843918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CHAPTER 7 </a:t>
            </a:r>
            <a:r>
              <a:rPr lang="ko-KR" altLang="en-US" dirty="0" err="1"/>
              <a:t>합성곱</a:t>
            </a:r>
            <a:r>
              <a:rPr lang="ko-KR" altLang="en-US" dirty="0"/>
              <a:t> 신경망</a:t>
            </a:r>
            <a:r>
              <a:rPr lang="en-US" altLang="ko-KR" dirty="0"/>
              <a:t>(CNN)</a:t>
            </a:r>
            <a:endParaRPr lang="x-none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4" y="1038883"/>
            <a:ext cx="2914991" cy="3741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094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0E2C686-83B0-411D-A6A9-0557DA0E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4" y="128378"/>
            <a:ext cx="8321349" cy="66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3" y="2510751"/>
            <a:ext cx="4747364" cy="2074683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91177" y="752605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7.2.5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3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차원 데이터의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합성곱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연산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8" y="1508669"/>
            <a:ext cx="5020039" cy="509436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61873" y="47710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latin typeface="ITCGaramondStd-Lt"/>
              </a:rPr>
              <a:t>3</a:t>
            </a:r>
            <a:r>
              <a:rPr lang="ko-KR" altLang="en-US" sz="1600" dirty="0">
                <a:latin typeface="YDVYMjOStd12"/>
              </a:rPr>
              <a:t>차원의 </a:t>
            </a:r>
            <a:r>
              <a:rPr lang="ko-KR" altLang="en-US" sz="1600" dirty="0" err="1">
                <a:latin typeface="YDVYMjOStd12"/>
              </a:rPr>
              <a:t>합성곱</a:t>
            </a:r>
            <a:r>
              <a:rPr lang="ko-KR" altLang="en-US" sz="1600" dirty="0">
                <a:latin typeface="YDVYMjOStd12"/>
              </a:rPr>
              <a:t> 연산에서 주의할 점은 입력 데이터의 채널 수와 필터의 채널 수가 같아야 한다는 것이다</a:t>
            </a:r>
            <a:endParaRPr lang="ko-KR" altLang="en-US" sz="16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32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18015"/>
            <a:ext cx="2924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7.2.6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블록으로 생각하기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0" y="1086299"/>
            <a:ext cx="5020339" cy="269730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0" y="3783602"/>
            <a:ext cx="5004336" cy="26887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83" y="2361182"/>
            <a:ext cx="4831939" cy="2462082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94389-ADC7-4F7E-A369-B2D1C49DC1F3}"/>
              </a:ext>
            </a:extLst>
          </p:cNvPr>
          <p:cNvSpPr txBox="1"/>
          <p:nvPr/>
        </p:nvSpPr>
        <p:spPr>
          <a:xfrm>
            <a:off x="6825672" y="4989454"/>
            <a:ext cx="4690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형상이 다른 블록의 덧셈은 </a:t>
            </a:r>
            <a:r>
              <a:rPr lang="en-US" altLang="ko-KR" sz="1200" dirty="0" err="1"/>
              <a:t>numpy</a:t>
            </a:r>
            <a:r>
              <a:rPr lang="ko-KR" altLang="en-US" sz="1200" dirty="0"/>
              <a:t>의 </a:t>
            </a:r>
            <a:r>
              <a:rPr lang="en-US" altLang="ko-KR" sz="1200" dirty="0"/>
              <a:t>broadcasting </a:t>
            </a:r>
            <a:r>
              <a:rPr lang="ko-KR" altLang="en-US" sz="1200" dirty="0"/>
              <a:t>기능으로 구현</a:t>
            </a:r>
          </a:p>
        </p:txBody>
      </p:sp>
    </p:spTree>
    <p:extLst>
      <p:ext uri="{BB962C8B-B14F-4D97-AF65-F5344CB8AC3E}">
        <p14:creationId xmlns:p14="http://schemas.microsoft.com/office/powerpoint/2010/main" val="294147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89233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7.2.7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배치 처리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4" y="1389824"/>
            <a:ext cx="7283029" cy="3123805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28A3D-B035-469B-9537-CAE0C2FCCF0B}"/>
              </a:ext>
            </a:extLst>
          </p:cNvPr>
          <p:cNvSpPr txBox="1"/>
          <p:nvPr/>
        </p:nvSpPr>
        <p:spPr>
          <a:xfrm>
            <a:off x="1687080" y="4689966"/>
            <a:ext cx="802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각 계층을 흐르는 데이터의 차원을 하나 늘려 </a:t>
            </a:r>
            <a:r>
              <a:rPr lang="en-US" altLang="ko-KR" sz="1400" dirty="0"/>
              <a:t>4</a:t>
            </a:r>
            <a:r>
              <a:rPr lang="ko-KR" altLang="en-US" sz="1400" dirty="0"/>
              <a:t>차원 데이터로 저장 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데이터수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체널수</a:t>
            </a:r>
            <a:r>
              <a:rPr lang="en-US" altLang="ko-KR" sz="1400" dirty="0"/>
              <a:t>, </a:t>
            </a:r>
            <a:r>
              <a:rPr lang="ko-KR" altLang="en-US" sz="1400" dirty="0"/>
              <a:t>높이</a:t>
            </a:r>
            <a:r>
              <a:rPr lang="en-US" altLang="ko-KR" sz="1400" dirty="0"/>
              <a:t>, </a:t>
            </a:r>
            <a:r>
              <a:rPr lang="ko-KR" altLang="en-US" sz="1400" dirty="0"/>
              <a:t>너비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297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48791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7.3 </a:t>
            </a:r>
            <a:r>
              <a:rPr lang="ko-KR" altLang="en-US" dirty="0" err="1">
                <a:solidFill>
                  <a:srgbClr val="000000"/>
                </a:solidFill>
                <a:latin typeface="YDVYGOStd14"/>
              </a:rPr>
              <a:t>풀링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 계층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76" y="2056300"/>
            <a:ext cx="6307203" cy="2401296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91DE1-50A5-41B5-AA54-61413B9EBD05}"/>
              </a:ext>
            </a:extLst>
          </p:cNvPr>
          <p:cNvSpPr txBox="1"/>
          <p:nvPr/>
        </p:nvSpPr>
        <p:spPr>
          <a:xfrm>
            <a:off x="1687080" y="4689966"/>
            <a:ext cx="802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풀링의</a:t>
            </a:r>
            <a:r>
              <a:rPr lang="ko-KR" altLang="en-US" sz="1400" dirty="0"/>
              <a:t> 윈도우 크기와 </a:t>
            </a:r>
            <a:r>
              <a:rPr lang="ko-KR" altLang="en-US" sz="1400" dirty="0" err="1"/>
              <a:t>스트라이드는</a:t>
            </a:r>
            <a:r>
              <a:rPr lang="ko-KR" altLang="en-US" sz="1400" dirty="0"/>
              <a:t> 같은 값으로 설정하는 것이 보통임</a:t>
            </a:r>
          </a:p>
        </p:txBody>
      </p:sp>
    </p:spTree>
    <p:extLst>
      <p:ext uri="{BB962C8B-B14F-4D97-AF65-F5344CB8AC3E}">
        <p14:creationId xmlns:p14="http://schemas.microsoft.com/office/powerpoint/2010/main" val="340408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68119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7.3.1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풀링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계층의 특징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85" y="1421729"/>
            <a:ext cx="5046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YDVYGOStd14"/>
              </a:rPr>
              <a:t>학습해야 할 매개변수가 없다</a:t>
            </a:r>
          </a:p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풀링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계층은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합성곱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계층과 달리 학습해야 할 매개변수가 없다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풀링은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대상 영역에서최댓값이나 평균을 취하는 명확한 처리이므로 특별히 학습할 것이 없다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endParaRPr lang="en-US" altLang="ko-KR" sz="1400" dirty="0">
              <a:solidFill>
                <a:srgbClr val="000000"/>
              </a:solidFill>
              <a:latin typeface="YDVYMjOStd12"/>
            </a:endParaRPr>
          </a:p>
          <a:p>
            <a:r>
              <a:rPr lang="ko-KR" altLang="en-US" b="1" dirty="0">
                <a:solidFill>
                  <a:srgbClr val="FF0000"/>
                </a:solidFill>
                <a:latin typeface="YDVYGOStd14"/>
              </a:rPr>
              <a:t>채널 수가 변하지 않는다</a:t>
            </a:r>
          </a:p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풀링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연산은 입력 데이터의 채널 수 그대로 출력 데이터로 내보낸다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7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15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처럼 채널마다 독립적으로 계산하기 때문이다</a:t>
            </a:r>
            <a:r>
              <a:rPr lang="en-US" altLang="ko-KR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5" y="3962450"/>
            <a:ext cx="5272686" cy="240129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833803" y="142172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YDVYGOStd14"/>
              </a:rPr>
              <a:t>입력의 변화에 영향을 적게 받는다</a:t>
            </a:r>
            <a:r>
              <a:rPr lang="en-US" altLang="ko-KR" b="1" dirty="0">
                <a:solidFill>
                  <a:srgbClr val="FF0000"/>
                </a:solidFill>
                <a:latin typeface="YDVYGOStd14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YDVYGOStd14"/>
              </a:rPr>
              <a:t>강건하다</a:t>
            </a:r>
            <a:r>
              <a:rPr lang="en-US" altLang="ko-KR" b="1" dirty="0">
                <a:solidFill>
                  <a:srgbClr val="FF0000"/>
                </a:solidFill>
                <a:latin typeface="YDVYGOStd14"/>
              </a:rPr>
              <a:t>)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입력 데이터가 조금 변해도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풀링의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결과는 잘 변하지 않는다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예를 들어 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7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16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은입력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데이터의 차이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데이터가 오른쪽으로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칸씩 이동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를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풀링이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흡수해 사라지게 하는 모습을 보여준다</a:t>
            </a:r>
            <a:endParaRPr lang="ko-KR" altLang="en-US" sz="1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2" y="2925214"/>
            <a:ext cx="5272686" cy="2237934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0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12830" y="1712816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7.4.1 </a:t>
            </a:r>
            <a:r>
              <a:rPr lang="en-US" altLang="ko-KR" sz="1600" dirty="0">
                <a:solidFill>
                  <a:srgbClr val="474646"/>
                </a:solidFill>
                <a:latin typeface="HelveticaNeue-Medium"/>
              </a:rPr>
              <a:t>4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차원 배열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65139" y="222981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앞에서 설명한 대로 </a:t>
            </a:r>
            <a:r>
              <a:rPr lang="en-US" altLang="ko-KR" sz="1400" dirty="0">
                <a:latin typeface="ITCGaramondStd-Lt"/>
              </a:rPr>
              <a:t>CNN</a:t>
            </a:r>
            <a:r>
              <a:rPr lang="ko-KR" altLang="en-US" sz="1400" dirty="0">
                <a:latin typeface="YDVYMjOStd12"/>
              </a:rPr>
              <a:t>에서 계층 사이를 흐르는 데이터는 </a:t>
            </a:r>
            <a:r>
              <a:rPr lang="en-US" altLang="ko-KR" sz="1400" dirty="0">
                <a:latin typeface="ITCGaramondStd-Lt"/>
              </a:rPr>
              <a:t>4</a:t>
            </a:r>
            <a:r>
              <a:rPr lang="ko-KR" altLang="en-US" sz="1400" dirty="0">
                <a:latin typeface="YDVYMjOStd12"/>
              </a:rPr>
              <a:t>차원이다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965139" y="2591643"/>
            <a:ext cx="3294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YDVYMjOStd12"/>
              </a:rPr>
              <a:t>이를 </a:t>
            </a:r>
            <a:r>
              <a:rPr lang="ko-KR" altLang="en-US" sz="1400" dirty="0" err="1">
                <a:latin typeface="YDVYMjOStd12"/>
              </a:rPr>
              <a:t>파이썬으로</a:t>
            </a:r>
            <a:r>
              <a:rPr lang="ko-KR" altLang="en-US" sz="1400" dirty="0">
                <a:latin typeface="YDVYMjOStd12"/>
              </a:rPr>
              <a:t> 구현하면 다음과 같다</a:t>
            </a:r>
            <a:endParaRPr lang="ko-KR" altLang="en-US" sz="14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981549" y="3074900"/>
            <a:ext cx="5610039" cy="2522977"/>
            <a:chOff x="991177" y="2375835"/>
            <a:chExt cx="5610039" cy="252297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177" y="2375835"/>
              <a:ext cx="5610039" cy="1041031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25"/>
            <a:stretch/>
          </p:blipFill>
          <p:spPr>
            <a:xfrm>
              <a:off x="991177" y="3379549"/>
              <a:ext cx="4432593" cy="94435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79" r="20847"/>
            <a:stretch/>
          </p:blipFill>
          <p:spPr>
            <a:xfrm>
              <a:off x="991177" y="4381928"/>
              <a:ext cx="4570379" cy="516884"/>
            </a:xfrm>
            <a:prstGeom prst="rect">
              <a:avLst/>
            </a:prstGeom>
          </p:spPr>
        </p:pic>
      </p:grp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F72EA23-23B6-4747-8D28-A4DF995B7CFB}"/>
              </a:ext>
            </a:extLst>
          </p:cNvPr>
          <p:cNvSpPr/>
          <p:nvPr/>
        </p:nvSpPr>
        <p:spPr>
          <a:xfrm>
            <a:off x="1054508" y="913423"/>
            <a:ext cx="340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7.4 </a:t>
            </a:r>
            <a:r>
              <a:rPr lang="ko-KR" altLang="en-US" sz="2000" dirty="0" err="1">
                <a:solidFill>
                  <a:srgbClr val="302C2C"/>
                </a:solidFill>
                <a:latin typeface="HelveticaNeue-Heavy"/>
              </a:rPr>
              <a:t>합성곱</a:t>
            </a:r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/</a:t>
            </a:r>
            <a:r>
              <a:rPr lang="ko-KR" altLang="en-US" dirty="0" err="1">
                <a:solidFill>
                  <a:srgbClr val="000000"/>
                </a:solidFill>
                <a:latin typeface="YDVYGOStd14"/>
              </a:rPr>
              <a:t>풀링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 계층 구현하기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4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30541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7.4.2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im2col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로 데이터 전개하기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3465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이번 절에서는 </a:t>
            </a:r>
            <a:r>
              <a:rPr lang="en-US" altLang="ko-KR" sz="1600" dirty="0">
                <a:latin typeface="ITCGaramondStd-Lt"/>
              </a:rPr>
              <a:t>for </a:t>
            </a:r>
            <a:r>
              <a:rPr lang="ko-KR" altLang="en-US" sz="1600" dirty="0">
                <a:latin typeface="YDVYMjOStd12"/>
              </a:rPr>
              <a:t>문 대신 </a:t>
            </a:r>
            <a:r>
              <a:rPr lang="en-US" altLang="ko-KR" sz="1400" b="1" dirty="0">
                <a:latin typeface="HelveticaNeue-Bold"/>
              </a:rPr>
              <a:t>im2col</a:t>
            </a:r>
            <a:r>
              <a:rPr lang="ko-KR" altLang="en-US" sz="1600" dirty="0">
                <a:latin typeface="YDVYMjOStd12"/>
              </a:rPr>
              <a:t>이라는 편의</a:t>
            </a:r>
          </a:p>
          <a:p>
            <a:r>
              <a:rPr lang="ko-KR" altLang="en-US" sz="1600" dirty="0">
                <a:latin typeface="YDVYMjOStd12"/>
              </a:rPr>
              <a:t>함수를 사용해 간단하게 구현해보겠다</a:t>
            </a:r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2219751"/>
            <a:ext cx="5272686" cy="21332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63" y="4352975"/>
            <a:ext cx="4657539" cy="2133224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B864A3-B00C-4310-BBA1-1B0954664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732" y="363808"/>
            <a:ext cx="2914650" cy="15811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51986BB-AC00-407E-9506-D1DD082E7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100" y="2150592"/>
            <a:ext cx="1704975" cy="40862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D057E4D-037E-4533-97C8-520D1A7FA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649" y="1981250"/>
            <a:ext cx="1905000" cy="4743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E28C3B13-8695-4F78-9F62-0FDE9C646BF8}"/>
                  </a:ext>
                </a:extLst>
              </p14:cNvPr>
              <p14:cNvContentPartPr/>
              <p14:nvPr/>
            </p14:nvContentPartPr>
            <p14:xfrm>
              <a:off x="7317673" y="2110142"/>
              <a:ext cx="241560" cy="2084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E28C3B13-8695-4F78-9F62-0FDE9C646B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9033" y="2101142"/>
                <a:ext cx="259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AA5F5C26-D4FB-4F5D-8EA4-9F84A38D52A3}"/>
                  </a:ext>
                </a:extLst>
              </p14:cNvPr>
              <p14:cNvContentPartPr/>
              <p14:nvPr/>
            </p14:nvContentPartPr>
            <p14:xfrm>
              <a:off x="7297873" y="3252422"/>
              <a:ext cx="247320" cy="23364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AA5F5C26-D4FB-4F5D-8EA4-9F84A38D52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9233" y="3243422"/>
                <a:ext cx="264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89E313FA-38D8-401B-8EAD-5F7719985150}"/>
                  </a:ext>
                </a:extLst>
              </p14:cNvPr>
              <p14:cNvContentPartPr/>
              <p14:nvPr/>
            </p14:nvContentPartPr>
            <p14:xfrm>
              <a:off x="9897073" y="2462222"/>
              <a:ext cx="538920" cy="5004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89E313FA-38D8-401B-8EAD-5F77199851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88073" y="2453582"/>
                <a:ext cx="556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58A4307D-8B8B-4162-B48D-C4AFBA3FD060}"/>
                  </a:ext>
                </a:extLst>
              </p14:cNvPr>
              <p14:cNvContentPartPr/>
              <p14:nvPr/>
            </p14:nvContentPartPr>
            <p14:xfrm>
              <a:off x="7718353" y="2092502"/>
              <a:ext cx="178200" cy="20844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58A4307D-8B8B-4162-B48D-C4AFBA3FD0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09713" y="2083502"/>
                <a:ext cx="1958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36AC891F-FC7D-46DB-8DB0-F235A26FEC58}"/>
                  </a:ext>
                </a:extLst>
              </p14:cNvPr>
              <p14:cNvContentPartPr/>
              <p14:nvPr/>
            </p14:nvContentPartPr>
            <p14:xfrm>
              <a:off x="7652473" y="3244502"/>
              <a:ext cx="208440" cy="20124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36AC891F-FC7D-46DB-8DB0-F235A26FEC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3473" y="3235862"/>
                <a:ext cx="226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034BF675-03B2-4AE4-B0C7-C29854B95BD3}"/>
                  </a:ext>
                </a:extLst>
              </p14:cNvPr>
              <p14:cNvContentPartPr/>
              <p14:nvPr/>
            </p14:nvContentPartPr>
            <p14:xfrm>
              <a:off x="9875833" y="2629982"/>
              <a:ext cx="578880" cy="3348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034BF675-03B2-4AE4-B0C7-C29854B95B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66833" y="2621342"/>
                <a:ext cx="596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734143FA-F1B3-4583-ABF0-4FA74F13F875}"/>
                  </a:ext>
                </a:extLst>
              </p14:cNvPr>
              <p14:cNvContentPartPr/>
              <p14:nvPr/>
            </p14:nvContentPartPr>
            <p14:xfrm>
              <a:off x="8464273" y="1408862"/>
              <a:ext cx="499680" cy="2592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734143FA-F1B3-4583-ABF0-4FA74F13F8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55633" y="1399862"/>
                <a:ext cx="5173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FBFC642F-18E6-41CE-9996-B81106814C0F}"/>
                  </a:ext>
                </a:extLst>
              </p14:cNvPr>
              <p14:cNvContentPartPr/>
              <p14:nvPr/>
            </p14:nvContentPartPr>
            <p14:xfrm>
              <a:off x="7069633" y="4310102"/>
              <a:ext cx="1242360" cy="4284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FBFC642F-18E6-41CE-9996-B81106814C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60633" y="4301462"/>
                <a:ext cx="1260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B5C64917-4B6E-4AB8-9FCB-3CF7DCC4C92D}"/>
                  </a:ext>
                </a:extLst>
              </p14:cNvPr>
              <p14:cNvContentPartPr/>
              <p14:nvPr/>
            </p14:nvContentPartPr>
            <p14:xfrm>
              <a:off x="7369153" y="2291582"/>
              <a:ext cx="184320" cy="18396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B5C64917-4B6E-4AB8-9FCB-3CF7DCC4C9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60513" y="2282942"/>
                <a:ext cx="201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A82E4277-EE7B-4698-9393-30407425D80E}"/>
                  </a:ext>
                </a:extLst>
              </p14:cNvPr>
              <p14:cNvContentPartPr/>
              <p14:nvPr/>
            </p14:nvContentPartPr>
            <p14:xfrm>
              <a:off x="7295713" y="3406142"/>
              <a:ext cx="213840" cy="208800"/>
            </p14:xfrm>
          </p:contentPart>
        </mc:Choice>
        <mc:Fallback xmlns=""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A82E4277-EE7B-4698-9393-30407425D8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86713" y="3397142"/>
                <a:ext cx="231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CD5D35FC-5CDD-46EE-BF45-7C34BF4E4D38}"/>
                  </a:ext>
                </a:extLst>
              </p14:cNvPr>
              <p14:cNvContentPartPr/>
              <p14:nvPr/>
            </p14:nvContentPartPr>
            <p14:xfrm>
              <a:off x="9896353" y="2757782"/>
              <a:ext cx="594360" cy="4896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CD5D35FC-5CDD-46EE-BF45-7C34BF4E4D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87353" y="2749142"/>
                <a:ext cx="6120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그룹 51">
            <a:extLst>
              <a:ext uri="{FF2B5EF4-FFF2-40B4-BE49-F238E27FC236}">
                <a16:creationId xmlns:a16="http://schemas.microsoft.com/office/drawing/2014/main" id="{3EA08EC6-91E6-4D67-B2F6-014F0E548424}"/>
              </a:ext>
            </a:extLst>
          </p:cNvPr>
          <p:cNvGrpSpPr/>
          <p:nvPr/>
        </p:nvGrpSpPr>
        <p:grpSpPr>
          <a:xfrm>
            <a:off x="9934153" y="778142"/>
            <a:ext cx="358200" cy="362880"/>
            <a:chOff x="9934153" y="778142"/>
            <a:chExt cx="3582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C2F76FA0-0A2A-475B-A6BC-8FBE3AB2F890}"/>
                    </a:ext>
                  </a:extLst>
                </p14:cNvPr>
                <p14:cNvContentPartPr/>
                <p14:nvPr/>
              </p14:nvContentPartPr>
              <p14:xfrm>
                <a:off x="10004353" y="778142"/>
                <a:ext cx="288000" cy="24804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C2F76FA0-0A2A-475B-A6BC-8FBE3AB2F8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5353" y="769502"/>
                  <a:ext cx="305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141BB55B-61C8-48BC-971B-967BC57442CC}"/>
                    </a:ext>
                  </a:extLst>
                </p14:cNvPr>
                <p14:cNvContentPartPr/>
                <p14:nvPr/>
              </p14:nvContentPartPr>
              <p14:xfrm>
                <a:off x="10007953" y="1011062"/>
                <a:ext cx="24120" cy="1299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141BB55B-61C8-48BC-971B-967BC57442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8953" y="1002422"/>
                  <a:ext cx="41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FB096394-C139-4B00-B709-A6C94D3CB2FF}"/>
                    </a:ext>
                  </a:extLst>
                </p14:cNvPr>
                <p14:cNvContentPartPr/>
                <p14:nvPr/>
              </p14:nvContentPartPr>
              <p14:xfrm>
                <a:off x="9934153" y="1125182"/>
                <a:ext cx="110520" cy="93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FB096394-C139-4B00-B709-A6C94D3CB2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25153" y="1116542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21C337C3-2A64-48A9-93E2-15B333898F5E}"/>
                    </a:ext>
                  </a:extLst>
                </p14:cNvPr>
                <p14:cNvContentPartPr/>
                <p14:nvPr/>
              </p14:nvContentPartPr>
              <p14:xfrm>
                <a:off x="10242673" y="810902"/>
                <a:ext cx="8640" cy="1155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21C337C3-2A64-48A9-93E2-15B333898F5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33673" y="802262"/>
                  <a:ext cx="2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A0582AAE-A1BF-42F5-BF06-AA2CCD19696B}"/>
                    </a:ext>
                  </a:extLst>
                </p14:cNvPr>
                <p14:cNvContentPartPr/>
                <p14:nvPr/>
              </p14:nvContentPartPr>
              <p14:xfrm>
                <a:off x="10004713" y="905582"/>
                <a:ext cx="250920" cy="2167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A0582AAE-A1BF-42F5-BF06-AA2CCD1969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95713" y="896582"/>
                  <a:ext cx="2685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443A0BE1-E21C-4FB4-86F2-880087994811}"/>
              </a:ext>
            </a:extLst>
          </p:cNvPr>
          <p:cNvGrpSpPr/>
          <p:nvPr/>
        </p:nvGrpSpPr>
        <p:grpSpPr>
          <a:xfrm>
            <a:off x="9567313" y="730982"/>
            <a:ext cx="2095200" cy="1521360"/>
            <a:chOff x="9567313" y="730982"/>
            <a:chExt cx="2095200" cy="15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3CAC6B3D-7259-4ADB-9AE3-DA6178784432}"/>
                    </a:ext>
                  </a:extLst>
                </p14:cNvPr>
                <p14:cNvContentPartPr/>
                <p14:nvPr/>
              </p14:nvContentPartPr>
              <p14:xfrm>
                <a:off x="9893833" y="799742"/>
                <a:ext cx="266400" cy="2278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3CAC6B3D-7259-4ADB-9AE3-DA61787844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85193" y="790742"/>
                  <a:ext cx="284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8A55F77-21FB-44F4-8890-ECD8D12CD0F7}"/>
                    </a:ext>
                  </a:extLst>
                </p14:cNvPr>
                <p14:cNvContentPartPr/>
                <p14:nvPr/>
              </p14:nvContentPartPr>
              <p14:xfrm>
                <a:off x="9884833" y="988382"/>
                <a:ext cx="599400" cy="360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8A55F77-21FB-44F4-8890-ECD8D12CD0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75833" y="979382"/>
                  <a:ext cx="617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F4EB484E-2F07-416C-846F-DBBF7280CABD}"/>
                    </a:ext>
                  </a:extLst>
                </p14:cNvPr>
                <p14:cNvContentPartPr/>
                <p14:nvPr/>
              </p14:nvContentPartPr>
              <p14:xfrm>
                <a:off x="10180033" y="772022"/>
                <a:ext cx="489240" cy="280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F4EB484E-2F07-416C-846F-DBBF7280CA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71033" y="763382"/>
                  <a:ext cx="506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3286BA73-73C9-48B4-AB0E-FD5EFAA200C4}"/>
                    </a:ext>
                  </a:extLst>
                </p14:cNvPr>
                <p14:cNvContentPartPr/>
                <p14:nvPr/>
              </p14:nvContentPartPr>
              <p14:xfrm>
                <a:off x="10414393" y="806582"/>
                <a:ext cx="225360" cy="1825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3286BA73-73C9-48B4-AB0E-FD5EFAA200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05393" y="797582"/>
                  <a:ext cx="243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299AE085-078C-43CF-AD2D-EF134BB59F77}"/>
                    </a:ext>
                  </a:extLst>
                </p14:cNvPr>
                <p14:cNvContentPartPr/>
                <p14:nvPr/>
              </p14:nvContentPartPr>
              <p14:xfrm>
                <a:off x="9898153" y="1052102"/>
                <a:ext cx="52560" cy="78768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299AE085-078C-43CF-AD2D-EF134BB59F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89513" y="1043462"/>
                  <a:ext cx="7020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70930A65-1CC6-4BDD-AEC0-1ABC0AC3E558}"/>
                    </a:ext>
                  </a:extLst>
                </p14:cNvPr>
                <p14:cNvContentPartPr/>
                <p14:nvPr/>
              </p14:nvContentPartPr>
              <p14:xfrm>
                <a:off x="9892753" y="1732862"/>
                <a:ext cx="455760" cy="2916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70930A65-1CC6-4BDD-AEC0-1ABC0AC3E5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83753" y="1724222"/>
                  <a:ext cx="473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FA976B84-7FA2-4853-A78B-3E5E8012C43E}"/>
                    </a:ext>
                  </a:extLst>
                </p14:cNvPr>
                <p14:cNvContentPartPr/>
                <p14:nvPr/>
              </p14:nvContentPartPr>
              <p14:xfrm>
                <a:off x="10365073" y="1001342"/>
                <a:ext cx="78480" cy="7779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FA976B84-7FA2-4853-A78B-3E5E8012C4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56073" y="992342"/>
                  <a:ext cx="9612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241C0BC6-CE38-4287-A5CE-EF1EAC1C7F24}"/>
                    </a:ext>
                  </a:extLst>
                </p14:cNvPr>
                <p14:cNvContentPartPr/>
                <p14:nvPr/>
              </p14:nvContentPartPr>
              <p14:xfrm>
                <a:off x="10617433" y="841502"/>
                <a:ext cx="52200" cy="7095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241C0BC6-CE38-4287-A5CE-EF1EAC1C7F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08433" y="832502"/>
                  <a:ext cx="6984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290F8FC4-976B-4790-B01C-A0B33FE54BA1}"/>
                    </a:ext>
                  </a:extLst>
                </p14:cNvPr>
                <p14:cNvContentPartPr/>
                <p14:nvPr/>
              </p14:nvContentPartPr>
              <p14:xfrm>
                <a:off x="10339513" y="1537742"/>
                <a:ext cx="281160" cy="1897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290F8FC4-976B-4790-B01C-A0B33FE54B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0873" y="1528742"/>
                  <a:ext cx="298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E8EF36FB-8C99-4553-97DB-F06A4FE2EFF7}"/>
                    </a:ext>
                  </a:extLst>
                </p14:cNvPr>
                <p14:cNvContentPartPr/>
                <p14:nvPr/>
              </p14:nvContentPartPr>
              <p14:xfrm>
                <a:off x="9733633" y="1029782"/>
                <a:ext cx="192600" cy="2581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E8EF36FB-8C99-4553-97DB-F06A4FE2EF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24993" y="1020782"/>
                  <a:ext cx="210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544AEA64-4D96-4FE5-9D22-DDE585AFBFD0}"/>
                    </a:ext>
                  </a:extLst>
                </p14:cNvPr>
                <p14:cNvContentPartPr/>
                <p14:nvPr/>
              </p14:nvContentPartPr>
              <p14:xfrm>
                <a:off x="9567313" y="1392302"/>
                <a:ext cx="111600" cy="2610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544AEA64-4D96-4FE5-9D22-DDE585AFBF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58313" y="1383662"/>
                  <a:ext cx="129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DCD27796-9E7F-42F0-9134-C9F99D1135A6}"/>
                    </a:ext>
                  </a:extLst>
                </p14:cNvPr>
                <p14:cNvContentPartPr/>
                <p14:nvPr/>
              </p14:nvContentPartPr>
              <p14:xfrm>
                <a:off x="9704113" y="1568342"/>
                <a:ext cx="197280" cy="2073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DCD27796-9E7F-42F0-9134-C9F99D1135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95113" y="1559342"/>
                  <a:ext cx="214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4EF57E2C-EC75-4423-B2B3-2AF56E97A643}"/>
                    </a:ext>
                  </a:extLst>
                </p14:cNvPr>
                <p14:cNvContentPartPr/>
                <p14:nvPr/>
              </p14:nvContentPartPr>
              <p14:xfrm>
                <a:off x="9888793" y="1718102"/>
                <a:ext cx="135720" cy="1555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4EF57E2C-EC75-4423-B2B3-2AF56E97A64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80153" y="1709462"/>
                  <a:ext cx="153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138EC764-8CDD-4AB1-A1EC-466967E81A6A}"/>
                    </a:ext>
                  </a:extLst>
                </p14:cNvPr>
                <p14:cNvContentPartPr/>
                <p14:nvPr/>
              </p14:nvContentPartPr>
              <p14:xfrm>
                <a:off x="10078513" y="1877942"/>
                <a:ext cx="127440" cy="1008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138EC764-8CDD-4AB1-A1EC-466967E81A6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69513" y="1868942"/>
                  <a:ext cx="145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4BD89033-61A8-42C4-AD3D-90FCCBC7D485}"/>
                    </a:ext>
                  </a:extLst>
                </p14:cNvPr>
                <p14:cNvContentPartPr/>
                <p14:nvPr/>
              </p14:nvContentPartPr>
              <p14:xfrm>
                <a:off x="10208113" y="1781102"/>
                <a:ext cx="109440" cy="14724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4BD89033-61A8-42C4-AD3D-90FCCBC7D48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99473" y="1772102"/>
                  <a:ext cx="12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CC91CDFE-719C-41FC-BDFD-FF020AF9B87E}"/>
                    </a:ext>
                  </a:extLst>
                </p14:cNvPr>
                <p14:cNvContentPartPr/>
                <p14:nvPr/>
              </p14:nvContentPartPr>
              <p14:xfrm>
                <a:off x="9866473" y="834662"/>
                <a:ext cx="76680" cy="19476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CC91CDFE-719C-41FC-BDFD-FF020AF9B8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57833" y="825662"/>
                  <a:ext cx="94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510A0142-55C6-4E33-952E-6B3B65304584}"/>
                    </a:ext>
                  </a:extLst>
                </p14:cNvPr>
                <p14:cNvContentPartPr/>
                <p14:nvPr/>
              </p14:nvContentPartPr>
              <p14:xfrm>
                <a:off x="9938833" y="730982"/>
                <a:ext cx="79920" cy="633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510A0142-55C6-4E33-952E-6B3B653045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0193" y="721982"/>
                  <a:ext cx="97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CC3B1D43-70F7-43B1-B1E3-32E48C4A5CB5}"/>
                    </a:ext>
                  </a:extLst>
                </p14:cNvPr>
                <p14:cNvContentPartPr/>
                <p14:nvPr/>
              </p14:nvContentPartPr>
              <p14:xfrm>
                <a:off x="10043953" y="744302"/>
                <a:ext cx="124560" cy="291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CC3B1D43-70F7-43B1-B1E3-32E48C4A5C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35313" y="735662"/>
                  <a:ext cx="142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70C4B7B5-2C84-4B79-A3C0-F0A7FD0AC694}"/>
                    </a:ext>
                  </a:extLst>
                </p14:cNvPr>
                <p14:cNvContentPartPr/>
                <p14:nvPr/>
              </p14:nvContentPartPr>
              <p14:xfrm>
                <a:off x="10856833" y="1315262"/>
                <a:ext cx="140760" cy="64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70C4B7B5-2C84-4B79-A3C0-F0A7FD0AC6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47833" y="1306622"/>
                  <a:ext cx="15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15B06BEE-1D1C-4ED5-A76B-86B240A835F5}"/>
                    </a:ext>
                  </a:extLst>
                </p14:cNvPr>
                <p14:cNvContentPartPr/>
                <p14:nvPr/>
              </p14:nvContentPartPr>
              <p14:xfrm>
                <a:off x="10951153" y="1270622"/>
                <a:ext cx="83160" cy="1148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15B06BEE-1D1C-4ED5-A76B-86B240A835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42513" y="1261622"/>
                  <a:ext cx="100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FE171D8E-17A2-46A9-A62D-439D4FFE4B9A}"/>
                    </a:ext>
                  </a:extLst>
                </p14:cNvPr>
                <p14:cNvContentPartPr/>
                <p14:nvPr/>
              </p14:nvContentPartPr>
              <p14:xfrm>
                <a:off x="11172913" y="982982"/>
                <a:ext cx="53640" cy="120852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FE171D8E-17A2-46A9-A62D-439D4FFE4B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63913" y="974342"/>
                  <a:ext cx="7128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F4C37530-5435-4D3A-9BFE-7F6E0FB3FAEC}"/>
                    </a:ext>
                  </a:extLst>
                </p14:cNvPr>
                <p14:cNvContentPartPr/>
                <p14:nvPr/>
              </p14:nvContentPartPr>
              <p14:xfrm>
                <a:off x="11229433" y="974342"/>
                <a:ext cx="433080" cy="360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F4C37530-5435-4D3A-9BFE-7F6E0FB3FA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20793" y="965342"/>
                  <a:ext cx="450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28727C45-3992-4474-B5C0-47035F1C0F3E}"/>
                    </a:ext>
                  </a:extLst>
                </p14:cNvPr>
                <p14:cNvContentPartPr/>
                <p14:nvPr/>
              </p14:nvContentPartPr>
              <p14:xfrm>
                <a:off x="11552353" y="984422"/>
                <a:ext cx="84600" cy="126792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28727C45-3992-4474-B5C0-47035F1C0F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43713" y="975782"/>
                  <a:ext cx="102240" cy="12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800BACFB-CBB4-4D2D-99C3-FC8BE9AD1C5C}"/>
                    </a:ext>
                  </a:extLst>
                </p14:cNvPr>
                <p14:cNvContentPartPr/>
                <p14:nvPr/>
              </p14:nvContentPartPr>
              <p14:xfrm>
                <a:off x="11217913" y="2106182"/>
                <a:ext cx="404280" cy="464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800BACFB-CBB4-4D2D-99C3-FC8BE9AD1C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09273" y="2097182"/>
                  <a:ext cx="4219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CD32B0EF-76D7-44B7-92D7-57A6DB05DD9C}"/>
              </a:ext>
            </a:extLst>
          </p:cNvPr>
          <p:cNvGrpSpPr/>
          <p:nvPr/>
        </p:nvGrpSpPr>
        <p:grpSpPr>
          <a:xfrm>
            <a:off x="11226913" y="977942"/>
            <a:ext cx="419040" cy="163800"/>
            <a:chOff x="11226913" y="977942"/>
            <a:chExt cx="41904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25D27BAC-440B-457F-AEC3-DE73B7E5353F}"/>
                    </a:ext>
                  </a:extLst>
                </p14:cNvPr>
                <p14:cNvContentPartPr/>
                <p14:nvPr/>
              </p14:nvContentPartPr>
              <p14:xfrm>
                <a:off x="11226913" y="1113302"/>
                <a:ext cx="405000" cy="284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25D27BAC-440B-457F-AEC3-DE73B7E535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17913" y="1104302"/>
                  <a:ext cx="42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E58F60A8-5617-49FF-8451-D5AD786AAAFA}"/>
                    </a:ext>
                  </a:extLst>
                </p14:cNvPr>
                <p14:cNvContentPartPr/>
                <p14:nvPr/>
              </p14:nvContentPartPr>
              <p14:xfrm>
                <a:off x="11278033" y="977942"/>
                <a:ext cx="108720" cy="7812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E58F60A8-5617-49FF-8451-D5AD786AAA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69393" y="968942"/>
                  <a:ext cx="126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FB689970-0463-49E6-8CF5-FDBAD0085869}"/>
                    </a:ext>
                  </a:extLst>
                </p14:cNvPr>
                <p14:cNvContentPartPr/>
                <p14:nvPr/>
              </p14:nvContentPartPr>
              <p14:xfrm>
                <a:off x="11315473" y="996302"/>
                <a:ext cx="172800" cy="8100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FB689970-0463-49E6-8CF5-FDBAD00858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06833" y="987662"/>
                  <a:ext cx="190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3294D491-6F71-4448-AE9B-F74E37AA9081}"/>
                    </a:ext>
                  </a:extLst>
                </p14:cNvPr>
                <p14:cNvContentPartPr/>
                <p14:nvPr/>
              </p14:nvContentPartPr>
              <p14:xfrm>
                <a:off x="11406193" y="1003142"/>
                <a:ext cx="147960" cy="8532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3294D491-6F71-4448-AE9B-F74E37AA90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97553" y="994142"/>
                  <a:ext cx="165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A5283733-3E5F-4855-9C7C-5C2D85B796DA}"/>
                    </a:ext>
                  </a:extLst>
                </p14:cNvPr>
                <p14:cNvContentPartPr/>
                <p14:nvPr/>
              </p14:nvContentPartPr>
              <p14:xfrm>
                <a:off x="11500513" y="1028342"/>
                <a:ext cx="145440" cy="7848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A5283733-3E5F-4855-9C7C-5C2D85B796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91873" y="1019342"/>
                  <a:ext cx="16308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잉크 66">
                <a:extLst>
                  <a:ext uri="{FF2B5EF4-FFF2-40B4-BE49-F238E27FC236}">
                    <a16:creationId xmlns:a16="http://schemas.microsoft.com/office/drawing/2014/main" id="{854B97A8-37E3-4D5E-82D2-E725BB2BEFC1}"/>
                  </a:ext>
                </a:extLst>
              </p14:cNvPr>
              <p14:cNvContentPartPr/>
              <p14:nvPr/>
            </p14:nvContentPartPr>
            <p14:xfrm>
              <a:off x="7311553" y="4574702"/>
              <a:ext cx="215640" cy="173880"/>
            </p14:xfrm>
          </p:contentPart>
        </mc:Choice>
        <mc:Fallback xmlns="">
          <p:pic>
            <p:nvPicPr>
              <p:cNvPr id="67" name="잉크 66">
                <a:extLst>
                  <a:ext uri="{FF2B5EF4-FFF2-40B4-BE49-F238E27FC236}">
                    <a16:creationId xmlns:a16="http://schemas.microsoft.com/office/drawing/2014/main" id="{854B97A8-37E3-4D5E-82D2-E725BB2BEFC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02913" y="4565702"/>
                <a:ext cx="233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잉크 67">
                <a:extLst>
                  <a:ext uri="{FF2B5EF4-FFF2-40B4-BE49-F238E27FC236}">
                    <a16:creationId xmlns:a16="http://schemas.microsoft.com/office/drawing/2014/main" id="{4ECBB8F4-35FC-42ED-9994-BCB574C86685}"/>
                  </a:ext>
                </a:extLst>
              </p14:cNvPr>
              <p14:cNvContentPartPr/>
              <p14:nvPr/>
            </p14:nvContentPartPr>
            <p14:xfrm>
              <a:off x="7280593" y="5685302"/>
              <a:ext cx="207000" cy="180360"/>
            </p14:xfrm>
          </p:contentPart>
        </mc:Choice>
        <mc:Fallback xmlns="">
          <p:pic>
            <p:nvPicPr>
              <p:cNvPr id="68" name="잉크 67">
                <a:extLst>
                  <a:ext uri="{FF2B5EF4-FFF2-40B4-BE49-F238E27FC236}">
                    <a16:creationId xmlns:a16="http://schemas.microsoft.com/office/drawing/2014/main" id="{4ECBB8F4-35FC-42ED-9994-BCB574C8668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71593" y="5676302"/>
                <a:ext cx="22464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그룹 70">
            <a:extLst>
              <a:ext uri="{FF2B5EF4-FFF2-40B4-BE49-F238E27FC236}">
                <a16:creationId xmlns:a16="http://schemas.microsoft.com/office/drawing/2014/main" id="{FE181A83-2833-4F8D-95A2-BA6291E2A2D3}"/>
              </a:ext>
            </a:extLst>
          </p:cNvPr>
          <p:cNvGrpSpPr/>
          <p:nvPr/>
        </p:nvGrpSpPr>
        <p:grpSpPr>
          <a:xfrm>
            <a:off x="9725713" y="4402622"/>
            <a:ext cx="691560" cy="50760"/>
            <a:chOff x="9725713" y="4402622"/>
            <a:chExt cx="69156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1FEA90C9-B056-44E7-A0E7-44A39156862F}"/>
                    </a:ext>
                  </a:extLst>
                </p14:cNvPr>
                <p14:cNvContentPartPr/>
                <p14:nvPr/>
              </p14:nvContentPartPr>
              <p14:xfrm>
                <a:off x="9802753" y="4407662"/>
                <a:ext cx="614520" cy="457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1FEA90C9-B056-44E7-A0E7-44A3915686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93753" y="4399022"/>
                  <a:ext cx="632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743884B8-4AE7-40B6-AFDD-AAC90DFDF95A}"/>
                    </a:ext>
                  </a:extLst>
                </p14:cNvPr>
                <p14:cNvContentPartPr/>
                <p14:nvPr/>
              </p14:nvContentPartPr>
              <p14:xfrm>
                <a:off x="9725713" y="4402622"/>
                <a:ext cx="145440" cy="3600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743884B8-4AE7-40B6-AFDD-AAC90DFDF9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16713" y="4393622"/>
                  <a:ext cx="163080" cy="53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A586A9C-6933-48A9-8194-5F411D4D9E27}"/>
              </a:ext>
            </a:extLst>
          </p:cNvPr>
          <p:cNvSpPr txBox="1"/>
          <p:nvPr/>
        </p:nvSpPr>
        <p:spPr>
          <a:xfrm>
            <a:off x="7718353" y="70936"/>
            <a:ext cx="31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ch07/im2coltest.py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230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30541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7.4.2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im2col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로 데이터 전개하기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3465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이번 절에서는 </a:t>
            </a:r>
            <a:r>
              <a:rPr lang="en-US" altLang="ko-KR" sz="1600" dirty="0">
                <a:latin typeface="ITCGaramondStd-Lt"/>
              </a:rPr>
              <a:t>for </a:t>
            </a:r>
            <a:r>
              <a:rPr lang="ko-KR" altLang="en-US" sz="1600" dirty="0">
                <a:latin typeface="YDVYMjOStd12"/>
              </a:rPr>
              <a:t>문 대신 </a:t>
            </a:r>
            <a:r>
              <a:rPr lang="en-US" altLang="ko-KR" sz="1400" b="1" dirty="0">
                <a:latin typeface="HelveticaNeue-Bold"/>
              </a:rPr>
              <a:t>im2col</a:t>
            </a:r>
            <a:r>
              <a:rPr lang="ko-KR" altLang="en-US" sz="1600" dirty="0">
                <a:latin typeface="YDVYMjOStd12"/>
              </a:rPr>
              <a:t>이라는 편의</a:t>
            </a:r>
          </a:p>
          <a:p>
            <a:r>
              <a:rPr lang="ko-KR" altLang="en-US" sz="1600" dirty="0">
                <a:latin typeface="YDVYMjOStd12"/>
              </a:rPr>
              <a:t>함수를 사용해 간단하게 구현해보겠다</a:t>
            </a:r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2219751"/>
            <a:ext cx="5272686" cy="21332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63" y="4352975"/>
            <a:ext cx="4657539" cy="2133224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6B790F-AE8D-4A2D-BBCD-321B1CAA5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17" y="1257960"/>
            <a:ext cx="2886075" cy="381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0877330-E913-417F-8D10-6F1DB4C12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721" y="1855896"/>
            <a:ext cx="2543175" cy="24193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108A939-C365-4521-9F9F-5D8898C99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344" y="1855896"/>
            <a:ext cx="2124075" cy="2790825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A8C8A519-DCC1-4A61-A60F-D025B01AA88B}"/>
              </a:ext>
            </a:extLst>
          </p:cNvPr>
          <p:cNvGrpSpPr/>
          <p:nvPr/>
        </p:nvGrpSpPr>
        <p:grpSpPr>
          <a:xfrm>
            <a:off x="5861113" y="4640942"/>
            <a:ext cx="2029680" cy="1835280"/>
            <a:chOff x="5861113" y="4640942"/>
            <a:chExt cx="2029680" cy="18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B07AF1FD-C568-4999-95BC-6AD16582E701}"/>
                    </a:ext>
                  </a:extLst>
                </p14:cNvPr>
                <p14:cNvContentPartPr/>
                <p14:nvPr/>
              </p14:nvContentPartPr>
              <p14:xfrm>
                <a:off x="6134713" y="4729862"/>
                <a:ext cx="489240" cy="3783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B07AF1FD-C568-4999-95BC-6AD16582E7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25713" y="4720862"/>
                  <a:ext cx="5068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85BA7A10-428C-4B59-9401-5866DC56BEED}"/>
                    </a:ext>
                  </a:extLst>
                </p14:cNvPr>
                <p14:cNvContentPartPr/>
                <p14:nvPr/>
              </p14:nvContentPartPr>
              <p14:xfrm>
                <a:off x="6119953" y="5061062"/>
                <a:ext cx="1277640" cy="561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85BA7A10-428C-4B59-9401-5866DC56BEE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0953" y="5052422"/>
                  <a:ext cx="1295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5EAE0D76-1434-49FE-BA58-AE99EF8E7405}"/>
                    </a:ext>
                  </a:extLst>
                </p14:cNvPr>
                <p14:cNvContentPartPr/>
                <p14:nvPr/>
              </p14:nvContentPartPr>
              <p14:xfrm>
                <a:off x="6124993" y="5108222"/>
                <a:ext cx="105120" cy="10951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5EAE0D76-1434-49FE-BA58-AE99EF8E74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15993" y="5099222"/>
                  <a:ext cx="122760" cy="11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37C20BF0-F55B-4296-9815-536193CD938C}"/>
                    </a:ext>
                  </a:extLst>
                </p14:cNvPr>
                <p14:cNvContentPartPr/>
                <p14:nvPr/>
              </p14:nvContentPartPr>
              <p14:xfrm>
                <a:off x="6186193" y="6050342"/>
                <a:ext cx="1320120" cy="298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37C20BF0-F55B-4296-9815-536193CD93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77553" y="6041342"/>
                  <a:ext cx="1337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85134677-632F-43D9-A6EC-B55A80652EC5}"/>
                    </a:ext>
                  </a:extLst>
                </p14:cNvPr>
                <p14:cNvContentPartPr/>
                <p14:nvPr/>
              </p14:nvContentPartPr>
              <p14:xfrm>
                <a:off x="7379953" y="5063222"/>
                <a:ext cx="79920" cy="10724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85134677-632F-43D9-A6EC-B55A80652E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70953" y="5054582"/>
                  <a:ext cx="97560" cy="10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529EC04F-886A-46DA-BD7B-4D51F634B74B}"/>
                    </a:ext>
                  </a:extLst>
                </p14:cNvPr>
                <p14:cNvContentPartPr/>
                <p14:nvPr/>
              </p14:nvContentPartPr>
              <p14:xfrm>
                <a:off x="6610633" y="4640942"/>
                <a:ext cx="1236600" cy="604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529EC04F-886A-46DA-BD7B-4D51F634B7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01993" y="4632302"/>
                  <a:ext cx="1254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9902AEF8-EDDC-49CE-A4B8-F07A778C977E}"/>
                    </a:ext>
                  </a:extLst>
                </p14:cNvPr>
                <p14:cNvContentPartPr/>
                <p14:nvPr/>
              </p14:nvContentPartPr>
              <p14:xfrm>
                <a:off x="7408753" y="4667222"/>
                <a:ext cx="424800" cy="41436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9902AEF8-EDDC-49CE-A4B8-F07A778C97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99753" y="4658222"/>
                  <a:ext cx="442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33C0E015-3DB2-435C-BAC0-518EDB026182}"/>
                    </a:ext>
                  </a:extLst>
                </p14:cNvPr>
                <p14:cNvContentPartPr/>
                <p14:nvPr/>
              </p14:nvContentPartPr>
              <p14:xfrm>
                <a:off x="7818433" y="4647062"/>
                <a:ext cx="72360" cy="91620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33C0E015-3DB2-435C-BAC0-518EDB0261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09793" y="4638422"/>
                  <a:ext cx="90000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D0A20AC6-46EC-408D-A31C-D998C8D16E43}"/>
                    </a:ext>
                  </a:extLst>
                </p14:cNvPr>
                <p14:cNvContentPartPr/>
                <p14:nvPr/>
              </p14:nvContentPartPr>
              <p14:xfrm>
                <a:off x="7459873" y="5534102"/>
                <a:ext cx="419760" cy="4921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D0A20AC6-46EC-408D-A31C-D998C8D16E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50873" y="5525102"/>
                  <a:ext cx="4374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6309BCB4-BBCA-4A45-9DFC-778A4DD81C87}"/>
                    </a:ext>
                  </a:extLst>
                </p14:cNvPr>
                <p14:cNvContentPartPr/>
                <p14:nvPr/>
              </p14:nvContentPartPr>
              <p14:xfrm>
                <a:off x="5897113" y="5156462"/>
                <a:ext cx="175680" cy="3214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6309BCB4-BBCA-4A45-9DFC-778A4DD81C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88113" y="5147462"/>
                  <a:ext cx="193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70065EF6-C4DF-4B22-91F2-812079D6AF12}"/>
                    </a:ext>
                  </a:extLst>
                </p14:cNvPr>
                <p14:cNvContentPartPr/>
                <p14:nvPr/>
              </p14:nvContentPartPr>
              <p14:xfrm>
                <a:off x="5861113" y="5554262"/>
                <a:ext cx="138240" cy="1350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70065EF6-C4DF-4B22-91F2-812079D6AF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52113" y="5545622"/>
                  <a:ext cx="155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B339FB33-2513-4A5C-8691-D36BF68D22B6}"/>
                    </a:ext>
                  </a:extLst>
                </p14:cNvPr>
                <p14:cNvContentPartPr/>
                <p14:nvPr/>
              </p14:nvContentPartPr>
              <p14:xfrm>
                <a:off x="5916193" y="5590622"/>
                <a:ext cx="31680" cy="2419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B339FB33-2513-4A5C-8691-D36BF68D22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7193" y="5581622"/>
                  <a:ext cx="49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7DD2AC7-A065-40AC-804B-EACE2108B9F9}"/>
                    </a:ext>
                  </a:extLst>
                </p14:cNvPr>
                <p14:cNvContentPartPr/>
                <p14:nvPr/>
              </p14:nvContentPartPr>
              <p14:xfrm>
                <a:off x="5979913" y="5828582"/>
                <a:ext cx="240480" cy="2264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7DD2AC7-A065-40AC-804B-EACE2108B9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70913" y="5819582"/>
                  <a:ext cx="258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EE512F45-35F4-451F-A43E-E443953CAAE3}"/>
                    </a:ext>
                  </a:extLst>
                </p14:cNvPr>
                <p14:cNvContentPartPr/>
                <p14:nvPr/>
              </p14:nvContentPartPr>
              <p14:xfrm>
                <a:off x="6278353" y="6110102"/>
                <a:ext cx="303840" cy="2059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EE512F45-35F4-451F-A43E-E443953CAA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69713" y="6101102"/>
                  <a:ext cx="321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F0F22A58-9E0C-4860-8526-43CFCDFBFD8A}"/>
                    </a:ext>
                  </a:extLst>
                </p14:cNvPr>
                <p14:cNvContentPartPr/>
                <p14:nvPr/>
              </p14:nvContentPartPr>
              <p14:xfrm>
                <a:off x="6729793" y="6259862"/>
                <a:ext cx="182880" cy="1126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F0F22A58-9E0C-4860-8526-43CFCDFBFD8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21153" y="6251222"/>
                  <a:ext cx="20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92C7779B-9E02-449B-95D9-D8DDE04E194C}"/>
                    </a:ext>
                  </a:extLst>
                </p14:cNvPr>
                <p14:cNvContentPartPr/>
                <p14:nvPr/>
              </p14:nvContentPartPr>
              <p14:xfrm>
                <a:off x="6833833" y="6227462"/>
                <a:ext cx="16920" cy="2487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92C7779B-9E02-449B-95D9-D8DDE04E19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193" y="6218822"/>
                  <a:ext cx="34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354B370C-2E53-481D-9506-1F87CC96C377}"/>
                    </a:ext>
                  </a:extLst>
                </p14:cNvPr>
                <p14:cNvContentPartPr/>
                <p14:nvPr/>
              </p14:nvContentPartPr>
              <p14:xfrm>
                <a:off x="7145233" y="6013982"/>
                <a:ext cx="272160" cy="2937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354B370C-2E53-481D-9506-1F87CC96C3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36233" y="6004982"/>
                  <a:ext cx="289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E84F7207-5F3A-4B8B-BDBE-47A04CDB46DE}"/>
                    </a:ext>
                  </a:extLst>
                </p14:cNvPr>
                <p14:cNvContentPartPr/>
                <p14:nvPr/>
              </p14:nvContentPartPr>
              <p14:xfrm>
                <a:off x="6103393" y="4891502"/>
                <a:ext cx="151560" cy="2340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E84F7207-5F3A-4B8B-BDBE-47A04CDB46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94393" y="4882862"/>
                  <a:ext cx="16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27161C63-06AF-4FB1-8E4A-DA686208E40C}"/>
                    </a:ext>
                  </a:extLst>
                </p14:cNvPr>
                <p14:cNvContentPartPr/>
                <p14:nvPr/>
              </p14:nvContentPartPr>
              <p14:xfrm>
                <a:off x="6209953" y="4705742"/>
                <a:ext cx="145080" cy="1656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27161C63-06AF-4FB1-8E4A-DA686208E40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01313" y="4697102"/>
                  <a:ext cx="162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6F8A4AAA-68AD-4B0A-95A2-DD606B32399C}"/>
                    </a:ext>
                  </a:extLst>
                </p14:cNvPr>
                <p14:cNvContentPartPr/>
                <p14:nvPr/>
              </p14:nvContentPartPr>
              <p14:xfrm>
                <a:off x="6446473" y="4669382"/>
                <a:ext cx="189720" cy="277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6F8A4AAA-68AD-4B0A-95A2-DD606B3239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37833" y="4660382"/>
                  <a:ext cx="207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FFB4E56F-9E4A-4960-8C54-0E7232191D61}"/>
              </a:ext>
            </a:extLst>
          </p:cNvPr>
          <p:cNvGrpSpPr/>
          <p:nvPr/>
        </p:nvGrpSpPr>
        <p:grpSpPr>
          <a:xfrm>
            <a:off x="8751913" y="4962062"/>
            <a:ext cx="1461240" cy="1773720"/>
            <a:chOff x="8751913" y="4962062"/>
            <a:chExt cx="1461240" cy="17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7F428117-2A33-4C50-B32F-780E4594D0D5}"/>
                    </a:ext>
                  </a:extLst>
                </p14:cNvPr>
                <p14:cNvContentPartPr/>
                <p14:nvPr/>
              </p14:nvContentPartPr>
              <p14:xfrm>
                <a:off x="9127033" y="5060702"/>
                <a:ext cx="18360" cy="11070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7F428117-2A33-4C50-B32F-780E4594D0D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18033" y="5051702"/>
                  <a:ext cx="36000" cy="11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5004EC18-35E5-44FC-84EB-F6895CF93ECB}"/>
                    </a:ext>
                  </a:extLst>
                </p14:cNvPr>
                <p14:cNvContentPartPr/>
                <p14:nvPr/>
              </p14:nvContentPartPr>
              <p14:xfrm>
                <a:off x="9154753" y="4962062"/>
                <a:ext cx="1046520" cy="223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5004EC18-35E5-44FC-84EB-F6895CF93E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45753" y="4953062"/>
                  <a:ext cx="1064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308DFE9D-52CD-4285-8E1B-67A5E439EC24}"/>
                    </a:ext>
                  </a:extLst>
                </p14:cNvPr>
                <p14:cNvContentPartPr/>
                <p14:nvPr/>
              </p14:nvContentPartPr>
              <p14:xfrm>
                <a:off x="10158073" y="4988342"/>
                <a:ext cx="47880" cy="13017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308DFE9D-52CD-4285-8E1B-67A5E439EC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9433" y="4979702"/>
                  <a:ext cx="65520" cy="13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CECD6DA5-4415-4673-B0A6-4C29A0A323A9}"/>
                    </a:ext>
                  </a:extLst>
                </p14:cNvPr>
                <p14:cNvContentPartPr/>
                <p14:nvPr/>
              </p14:nvContentPartPr>
              <p14:xfrm>
                <a:off x="9139993" y="6115502"/>
                <a:ext cx="47160" cy="44820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CECD6DA5-4415-4673-B0A6-4C29A0A323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31353" y="6106502"/>
                  <a:ext cx="648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34A1FD37-12C0-4CCE-A9B5-449AD43DD833}"/>
                    </a:ext>
                  </a:extLst>
                </p14:cNvPr>
                <p14:cNvContentPartPr/>
                <p14:nvPr/>
              </p14:nvContentPartPr>
              <p14:xfrm>
                <a:off x="9213073" y="6466142"/>
                <a:ext cx="977400" cy="442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34A1FD37-12C0-4CCE-A9B5-449AD43DD83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04433" y="6457142"/>
                  <a:ext cx="995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C86AF136-8B76-4E55-9E7E-84ABADBD78B0}"/>
                    </a:ext>
                  </a:extLst>
                </p14:cNvPr>
                <p14:cNvContentPartPr/>
                <p14:nvPr/>
              </p14:nvContentPartPr>
              <p14:xfrm>
                <a:off x="10198033" y="6223142"/>
                <a:ext cx="15120" cy="2556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C86AF136-8B76-4E55-9E7E-84ABADBD78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89033" y="6214142"/>
                  <a:ext cx="32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ECDF7C20-4A2C-4BBB-9CDB-24AB6351629E}"/>
                    </a:ext>
                  </a:extLst>
                </p14:cNvPr>
                <p14:cNvContentPartPr/>
                <p14:nvPr/>
              </p14:nvContentPartPr>
              <p14:xfrm>
                <a:off x="8935513" y="5040182"/>
                <a:ext cx="164880" cy="44532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ECDF7C20-4A2C-4BBB-9CDB-24AB635162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26513" y="5031182"/>
                  <a:ext cx="1825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13EF25CC-4BB0-4B21-8B44-F5F54B6C15B5}"/>
                    </a:ext>
                  </a:extLst>
                </p14:cNvPr>
                <p14:cNvContentPartPr/>
                <p14:nvPr/>
              </p14:nvContentPartPr>
              <p14:xfrm>
                <a:off x="8751913" y="5728862"/>
                <a:ext cx="37440" cy="16740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13EF25CC-4BB0-4B21-8B44-F5F54B6C15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42913" y="5719862"/>
                  <a:ext cx="55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14F346C7-2700-46F4-855E-D6B0387FFFBC}"/>
                    </a:ext>
                  </a:extLst>
                </p14:cNvPr>
                <p14:cNvContentPartPr/>
                <p14:nvPr/>
              </p14:nvContentPartPr>
              <p14:xfrm>
                <a:off x="8848753" y="5651822"/>
                <a:ext cx="94680" cy="2804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14F346C7-2700-46F4-855E-D6B0387FFF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39753" y="5643182"/>
                  <a:ext cx="112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46A88BAF-CC9B-4C3B-84C0-A53B766338C9}"/>
                    </a:ext>
                  </a:extLst>
                </p14:cNvPr>
                <p14:cNvContentPartPr/>
                <p14:nvPr/>
              </p14:nvContentPartPr>
              <p14:xfrm>
                <a:off x="8877553" y="6051782"/>
                <a:ext cx="269640" cy="4042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46A88BAF-CC9B-4C3B-84C0-A53B766338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68553" y="6042782"/>
                  <a:ext cx="287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E911E8BA-6B66-4BC3-94AD-D69466700CBC}"/>
                    </a:ext>
                  </a:extLst>
                </p14:cNvPr>
                <p14:cNvContentPartPr/>
                <p14:nvPr/>
              </p14:nvContentPartPr>
              <p14:xfrm>
                <a:off x="9219193" y="6521222"/>
                <a:ext cx="363600" cy="1868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E911E8BA-6B66-4BC3-94AD-D69466700CB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10193" y="6512222"/>
                  <a:ext cx="381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6C122A24-E10B-43B7-B2E8-637EF36BE7AC}"/>
                    </a:ext>
                  </a:extLst>
                </p14:cNvPr>
                <p14:cNvContentPartPr/>
                <p14:nvPr/>
              </p14:nvContentPartPr>
              <p14:xfrm>
                <a:off x="9751993" y="6573062"/>
                <a:ext cx="93240" cy="16272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6C122A24-E10B-43B7-B2E8-637EF36BE7A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42993" y="6564422"/>
                  <a:ext cx="110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DA290A1B-4705-441E-A7C5-2A2331E60F4E}"/>
                    </a:ext>
                  </a:extLst>
                </p14:cNvPr>
                <p14:cNvContentPartPr/>
                <p14:nvPr/>
              </p14:nvContentPartPr>
              <p14:xfrm>
                <a:off x="9961153" y="6405662"/>
                <a:ext cx="241560" cy="2462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DA290A1B-4705-441E-A7C5-2A2331E60F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52153" y="6396662"/>
                  <a:ext cx="2592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A453298-99A5-4D1F-BA39-CC6036149BCE}"/>
              </a:ext>
            </a:extLst>
          </p:cNvPr>
          <p:cNvGrpSpPr/>
          <p:nvPr/>
        </p:nvGrpSpPr>
        <p:grpSpPr>
          <a:xfrm>
            <a:off x="6096553" y="4683782"/>
            <a:ext cx="676080" cy="613800"/>
            <a:chOff x="6096553" y="4683782"/>
            <a:chExt cx="67608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96BA1244-3F58-441D-A0AF-15FD0E5E85AF}"/>
                    </a:ext>
                  </a:extLst>
                </p14:cNvPr>
                <p14:cNvContentPartPr/>
                <p14:nvPr/>
              </p14:nvContentPartPr>
              <p14:xfrm>
                <a:off x="6265753" y="5088422"/>
                <a:ext cx="45720" cy="1994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96BA1244-3F58-441D-A0AF-15FD0E5E85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57113" y="5079782"/>
                  <a:ext cx="63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89237A75-EEDB-4D05-B857-06ADA1010F31}"/>
                    </a:ext>
                  </a:extLst>
                </p14:cNvPr>
                <p14:cNvContentPartPr/>
                <p14:nvPr/>
              </p14:nvContentPartPr>
              <p14:xfrm>
                <a:off x="6096553" y="5272022"/>
                <a:ext cx="218880" cy="255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89237A75-EEDB-4D05-B857-06ADA1010F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87553" y="5263382"/>
                  <a:ext cx="236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BF7B717A-AE1A-41DD-B2CC-249815035807}"/>
                    </a:ext>
                  </a:extLst>
                </p14:cNvPr>
                <p14:cNvContentPartPr/>
                <p14:nvPr/>
              </p14:nvContentPartPr>
              <p14:xfrm>
                <a:off x="6245233" y="4685942"/>
                <a:ext cx="512640" cy="4676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BF7B717A-AE1A-41DD-B2CC-2498150358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36593" y="4677302"/>
                  <a:ext cx="5302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4C913FF-9449-425F-9B59-54BA9630ACA0}"/>
                    </a:ext>
                  </a:extLst>
                </p14:cNvPr>
                <p14:cNvContentPartPr/>
                <p14:nvPr/>
              </p14:nvContentPartPr>
              <p14:xfrm>
                <a:off x="6271513" y="4814102"/>
                <a:ext cx="495000" cy="47556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4C913FF-9449-425F-9B59-54BA9630AC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62873" y="4805102"/>
                  <a:ext cx="512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84254DDD-0479-4D70-8A8C-E321E61762E5}"/>
                    </a:ext>
                  </a:extLst>
                </p14:cNvPr>
                <p14:cNvContentPartPr/>
                <p14:nvPr/>
              </p14:nvContentPartPr>
              <p14:xfrm>
                <a:off x="6735553" y="4683782"/>
                <a:ext cx="37080" cy="22068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84254DDD-0479-4D70-8A8C-E321E61762E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26553" y="4674782"/>
                  <a:ext cx="5472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22477FD-EB77-4997-A3B8-C1B9898C83B0}"/>
              </a:ext>
            </a:extLst>
          </p:cNvPr>
          <p:cNvGrpSpPr/>
          <p:nvPr/>
        </p:nvGrpSpPr>
        <p:grpSpPr>
          <a:xfrm>
            <a:off x="9125233" y="5003102"/>
            <a:ext cx="959400" cy="158040"/>
            <a:chOff x="9125233" y="5003102"/>
            <a:chExt cx="9594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9B08D45D-BC32-49A4-A8FC-08E818F37EC8}"/>
                    </a:ext>
                  </a:extLst>
                </p14:cNvPr>
                <p14:cNvContentPartPr/>
                <p14:nvPr/>
              </p14:nvContentPartPr>
              <p14:xfrm>
                <a:off x="9157993" y="5121542"/>
                <a:ext cx="907920" cy="396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9B08D45D-BC32-49A4-A8FC-08E818F37E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49353" y="5112542"/>
                  <a:ext cx="925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96056AF9-001D-49C9-B9E3-DAFD96DB0F9A}"/>
                    </a:ext>
                  </a:extLst>
                </p14:cNvPr>
                <p14:cNvContentPartPr/>
                <p14:nvPr/>
              </p14:nvContentPartPr>
              <p14:xfrm>
                <a:off x="9125233" y="5011382"/>
                <a:ext cx="174240" cy="11700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96056AF9-001D-49C9-B9E3-DAFD96DB0F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16593" y="5002382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3AA9A97E-1B74-4140-943B-B8C726325139}"/>
                    </a:ext>
                  </a:extLst>
                </p14:cNvPr>
                <p14:cNvContentPartPr/>
                <p14:nvPr/>
              </p14:nvContentPartPr>
              <p14:xfrm>
                <a:off x="9318913" y="5027222"/>
                <a:ext cx="157320" cy="11304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3AA9A97E-1B74-4140-943B-B8C7263251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10273" y="5018222"/>
                  <a:ext cx="17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E20F152B-33E5-40E3-827C-ACD0F4A85B0E}"/>
                    </a:ext>
                  </a:extLst>
                </p14:cNvPr>
                <p14:cNvContentPartPr/>
                <p14:nvPr/>
              </p14:nvContentPartPr>
              <p14:xfrm>
                <a:off x="9574153" y="5009222"/>
                <a:ext cx="150120" cy="9792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E20F152B-33E5-40E3-827C-ACD0F4A85B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65153" y="5000222"/>
                  <a:ext cx="167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1217E512-B7CB-45A2-8E03-C643E696CFFC}"/>
                    </a:ext>
                  </a:extLst>
                </p14:cNvPr>
                <p14:cNvContentPartPr/>
                <p14:nvPr/>
              </p14:nvContentPartPr>
              <p14:xfrm>
                <a:off x="9732193" y="5003102"/>
                <a:ext cx="202320" cy="1303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1217E512-B7CB-45A2-8E03-C643E696CFF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23193" y="4994462"/>
                  <a:ext cx="21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849AD689-31D2-4CED-933D-94F007ECBC8D}"/>
                    </a:ext>
                  </a:extLst>
                </p14:cNvPr>
                <p14:cNvContentPartPr/>
                <p14:nvPr/>
              </p14:nvContentPartPr>
              <p14:xfrm>
                <a:off x="9929833" y="5020022"/>
                <a:ext cx="119520" cy="8964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849AD689-31D2-4CED-933D-94F007ECBC8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21193" y="5011382"/>
                  <a:ext cx="137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D9ACE0C0-22AA-4522-97AE-D02160B8AC15}"/>
                    </a:ext>
                  </a:extLst>
                </p14:cNvPr>
                <p14:cNvContentPartPr/>
                <p14:nvPr/>
              </p14:nvContentPartPr>
              <p14:xfrm>
                <a:off x="10007953" y="5044502"/>
                <a:ext cx="76680" cy="5940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D9ACE0C0-22AA-4522-97AE-D02160B8AC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98953" y="5035862"/>
                  <a:ext cx="9432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3" name="잉크 72">
                <a:extLst>
                  <a:ext uri="{FF2B5EF4-FFF2-40B4-BE49-F238E27FC236}">
                    <a16:creationId xmlns:a16="http://schemas.microsoft.com/office/drawing/2014/main" id="{1544A9C3-0CD8-47F7-A047-7DD4914EC62B}"/>
                  </a:ext>
                </a:extLst>
              </p14:cNvPr>
              <p14:cNvContentPartPr/>
              <p14:nvPr/>
            </p14:nvContentPartPr>
            <p14:xfrm>
              <a:off x="6838873" y="1930502"/>
              <a:ext cx="271440" cy="261720"/>
            </p14:xfrm>
          </p:contentPart>
        </mc:Choice>
        <mc:Fallback xmlns="">
          <p:pic>
            <p:nvPicPr>
              <p:cNvPr id="73" name="잉크 72">
                <a:extLst>
                  <a:ext uri="{FF2B5EF4-FFF2-40B4-BE49-F238E27FC236}">
                    <a16:creationId xmlns:a16="http://schemas.microsoft.com/office/drawing/2014/main" id="{1544A9C3-0CD8-47F7-A047-7DD4914EC62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829873" y="1921862"/>
                <a:ext cx="2890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4" name="잉크 73">
                <a:extLst>
                  <a:ext uri="{FF2B5EF4-FFF2-40B4-BE49-F238E27FC236}">
                    <a16:creationId xmlns:a16="http://schemas.microsoft.com/office/drawing/2014/main" id="{C4429F40-5105-48DE-80ED-667BD528D154}"/>
                  </a:ext>
                </a:extLst>
              </p14:cNvPr>
              <p14:cNvContentPartPr/>
              <p14:nvPr/>
            </p14:nvContentPartPr>
            <p14:xfrm>
              <a:off x="6811873" y="2721782"/>
              <a:ext cx="245520" cy="257400"/>
            </p14:xfrm>
          </p:contentPart>
        </mc:Choice>
        <mc:Fallback xmlns="">
          <p:pic>
            <p:nvPicPr>
              <p:cNvPr id="74" name="잉크 73">
                <a:extLst>
                  <a:ext uri="{FF2B5EF4-FFF2-40B4-BE49-F238E27FC236}">
                    <a16:creationId xmlns:a16="http://schemas.microsoft.com/office/drawing/2014/main" id="{C4429F40-5105-48DE-80ED-667BD528D15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03233" y="2713142"/>
                <a:ext cx="263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잉크 74">
                <a:extLst>
                  <a:ext uri="{FF2B5EF4-FFF2-40B4-BE49-F238E27FC236}">
                    <a16:creationId xmlns:a16="http://schemas.microsoft.com/office/drawing/2014/main" id="{B1F60261-D216-4500-8BA6-7BDD6BDFF2F4}"/>
                  </a:ext>
                </a:extLst>
              </p14:cNvPr>
              <p14:cNvContentPartPr/>
              <p14:nvPr/>
            </p14:nvContentPartPr>
            <p14:xfrm>
              <a:off x="6790993" y="3554822"/>
              <a:ext cx="273960" cy="209880"/>
            </p14:xfrm>
          </p:contentPart>
        </mc:Choice>
        <mc:Fallback xmlns="">
          <p:pic>
            <p:nvPicPr>
              <p:cNvPr id="75" name="잉크 74">
                <a:extLst>
                  <a:ext uri="{FF2B5EF4-FFF2-40B4-BE49-F238E27FC236}">
                    <a16:creationId xmlns:a16="http://schemas.microsoft.com/office/drawing/2014/main" id="{B1F60261-D216-4500-8BA6-7BDD6BDFF2F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82353" y="3546182"/>
                <a:ext cx="29160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그룹 77">
            <a:extLst>
              <a:ext uri="{FF2B5EF4-FFF2-40B4-BE49-F238E27FC236}">
                <a16:creationId xmlns:a16="http://schemas.microsoft.com/office/drawing/2014/main" id="{98778DA3-D2B1-442F-9C9D-611AE83B24A4}"/>
              </a:ext>
            </a:extLst>
          </p:cNvPr>
          <p:cNvGrpSpPr/>
          <p:nvPr/>
        </p:nvGrpSpPr>
        <p:grpSpPr>
          <a:xfrm>
            <a:off x="9573433" y="1969382"/>
            <a:ext cx="1144800" cy="225720"/>
            <a:chOff x="9573433" y="1969382"/>
            <a:chExt cx="11448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01BA050D-F7D0-488A-967E-147E40B7858B}"/>
                    </a:ext>
                  </a:extLst>
                </p14:cNvPr>
                <p14:cNvContentPartPr/>
                <p14:nvPr/>
              </p14:nvContentPartPr>
              <p14:xfrm>
                <a:off x="9579193" y="2160542"/>
                <a:ext cx="1131480" cy="2520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01BA050D-F7D0-488A-967E-147E40B785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70553" y="2151542"/>
                  <a:ext cx="1149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C099DF71-904C-419C-B552-5F57C0A31F74}"/>
                    </a:ext>
                  </a:extLst>
                </p14:cNvPr>
                <p14:cNvContentPartPr/>
                <p14:nvPr/>
              </p14:nvContentPartPr>
              <p14:xfrm>
                <a:off x="9573433" y="1969382"/>
                <a:ext cx="1144800" cy="22572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C099DF71-904C-419C-B552-5F57C0A31F7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64793" y="1960742"/>
                  <a:ext cx="1162440" cy="24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802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30541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7.4.2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im2col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로 데이터 전개하기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1192206"/>
            <a:ext cx="8429914" cy="4678989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29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131C8B5-353C-DD47-B91A-E4E0FEE2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 책의 학습 목표</a:t>
            </a:r>
            <a:endParaRPr lang="x-none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0E333E-71DD-7049-8195-2064027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/>
          <a:p>
            <a:fld id="{6353835A-5E09-4503-B599-6DF340CA398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45AC3E0-CE34-1C49-9C60-9D85619F3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2" y="765313"/>
            <a:ext cx="11479697" cy="563079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CHAPTER 1 </a:t>
            </a:r>
            <a:r>
              <a:rPr lang="ko-KR" altLang="en-US" dirty="0" err="1"/>
              <a:t>파이썬에</a:t>
            </a:r>
            <a:r>
              <a:rPr lang="ko-KR" altLang="en-US" dirty="0"/>
              <a:t> 대해 간략하게 살펴보고 사용법 익히기</a:t>
            </a:r>
          </a:p>
          <a:p>
            <a:r>
              <a:rPr lang="en-US" altLang="ko-KR" dirty="0"/>
              <a:t>CHAPTER 2 </a:t>
            </a:r>
            <a:r>
              <a:rPr lang="ko-KR" altLang="en-US" dirty="0" err="1"/>
              <a:t>퍼셉트론에</a:t>
            </a:r>
            <a:r>
              <a:rPr lang="ko-KR" altLang="en-US" dirty="0"/>
              <a:t> 대해 알아보고 </a:t>
            </a:r>
            <a:r>
              <a:rPr lang="ko-KR" altLang="en-US" dirty="0" err="1"/>
              <a:t>퍼셉트론을</a:t>
            </a:r>
            <a:r>
              <a:rPr lang="ko-KR" altLang="en-US" dirty="0"/>
              <a:t> 써서 간단한 문제를 풀어보기</a:t>
            </a:r>
          </a:p>
          <a:p>
            <a:r>
              <a:rPr lang="en-US" altLang="ko-KR" dirty="0"/>
              <a:t>CHAPTER 3 </a:t>
            </a:r>
            <a:r>
              <a:rPr lang="ko-KR" altLang="en-US" dirty="0"/>
              <a:t>신경망의 개요</a:t>
            </a:r>
            <a:r>
              <a:rPr lang="en-US" altLang="ko-KR" dirty="0"/>
              <a:t>, </a:t>
            </a:r>
            <a:r>
              <a:rPr lang="ko-KR" altLang="en-US" dirty="0"/>
              <a:t>입력 데이터가 무엇인지 신경망이 식별하는 처리 과정 알아보기</a:t>
            </a:r>
          </a:p>
          <a:p>
            <a:r>
              <a:rPr lang="en-US" altLang="ko-KR" dirty="0"/>
              <a:t>CHAPTER 4 </a:t>
            </a:r>
            <a:r>
              <a:rPr lang="ko-KR" altLang="en-US" dirty="0"/>
              <a:t>손실 함수의 값을 가급적 작게 만드는 </a:t>
            </a:r>
            <a:r>
              <a:rPr lang="ko-KR" altLang="en-US" dirty="0" err="1"/>
              <a:t>경사법에</a:t>
            </a:r>
            <a:r>
              <a:rPr lang="ko-KR" altLang="en-US" dirty="0"/>
              <a:t> 대해 알아보기</a:t>
            </a:r>
          </a:p>
          <a:p>
            <a:r>
              <a:rPr lang="en-US" altLang="ko-KR" dirty="0"/>
              <a:t>CHAPTER 5 </a:t>
            </a:r>
            <a:r>
              <a:rPr lang="ko-KR" altLang="en-US" dirty="0"/>
              <a:t>가중치 매개변수의 기울기를 효율적으로 계산하는 </a:t>
            </a:r>
            <a:r>
              <a:rPr lang="ko-KR" altLang="en-US" dirty="0" err="1"/>
              <a:t>오차역전파법</a:t>
            </a:r>
            <a:r>
              <a:rPr lang="ko-KR" altLang="en-US" dirty="0"/>
              <a:t> 배우기</a:t>
            </a:r>
          </a:p>
          <a:p>
            <a:r>
              <a:rPr lang="en-US" altLang="ko-KR" dirty="0"/>
              <a:t>CHAPTER 6 </a:t>
            </a:r>
            <a:r>
              <a:rPr lang="ko-KR" altLang="en-US" dirty="0"/>
              <a:t>신경망</a:t>
            </a:r>
            <a:r>
              <a:rPr lang="en-US" altLang="ko-KR" dirty="0"/>
              <a:t>(</a:t>
            </a:r>
            <a:r>
              <a:rPr lang="ko-KR" altLang="en-US" dirty="0" err="1"/>
              <a:t>딥러닝</a:t>
            </a:r>
            <a:r>
              <a:rPr lang="en-US" altLang="ko-KR" dirty="0"/>
              <a:t>) </a:t>
            </a:r>
            <a:r>
              <a:rPr lang="ko-KR" altLang="en-US" dirty="0"/>
              <a:t>학습의 효율과 정확도를 높이기</a:t>
            </a:r>
          </a:p>
          <a:p>
            <a:r>
              <a:rPr lang="en-US" altLang="ko-KR" b="1" dirty="0"/>
              <a:t>CHAPTER 7 CNN</a:t>
            </a:r>
            <a:r>
              <a:rPr lang="ko-KR" altLang="en-US" b="1" dirty="0"/>
              <a:t>의 메커니즘을 자세히 설명하고 </a:t>
            </a:r>
            <a:r>
              <a:rPr lang="ko-KR" altLang="en-US" b="1" dirty="0" err="1"/>
              <a:t>파이썬으로</a:t>
            </a:r>
            <a:r>
              <a:rPr lang="ko-KR" altLang="en-US" b="1" dirty="0"/>
              <a:t> 구현하기</a:t>
            </a:r>
          </a:p>
          <a:p>
            <a:r>
              <a:rPr lang="en-US" altLang="ko-KR" dirty="0"/>
              <a:t>CHAPTER 8 </a:t>
            </a:r>
            <a:r>
              <a:rPr lang="ko-KR" altLang="en-US" dirty="0" err="1"/>
              <a:t>딥러닝의</a:t>
            </a:r>
            <a:r>
              <a:rPr lang="ko-KR" altLang="en-US" dirty="0"/>
              <a:t> 특징과 과제</a:t>
            </a:r>
            <a:r>
              <a:rPr lang="en-US" altLang="ko-KR" dirty="0"/>
              <a:t>, </a:t>
            </a:r>
            <a:r>
              <a:rPr lang="ko-KR" altLang="en-US" dirty="0"/>
              <a:t>가능성</a:t>
            </a:r>
            <a:r>
              <a:rPr lang="en-US" altLang="ko-KR" dirty="0"/>
              <a:t>, </a:t>
            </a:r>
            <a:r>
              <a:rPr lang="ko-KR" altLang="en-US" dirty="0"/>
              <a:t>오늘날의 첨단 </a:t>
            </a:r>
            <a:r>
              <a:rPr lang="ko-KR" altLang="en-US" dirty="0" err="1"/>
              <a:t>딥러닝에</a:t>
            </a:r>
            <a:r>
              <a:rPr lang="ko-KR" altLang="en-US" dirty="0"/>
              <a:t> 대해 알아보기</a:t>
            </a:r>
            <a:endParaRPr lang="en-US" altLang="ko-KR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B8D76C13-75C6-5B47-80B2-5C1BF78607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316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692963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7.4.3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합성곱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계층 구현하기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03" y="1271417"/>
            <a:ext cx="5272686" cy="19418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03" y="3313797"/>
            <a:ext cx="5758215" cy="2488845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20</a:t>
            </a:fld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711A626-40A0-4903-B89B-97B89D796A43}"/>
              </a:ext>
            </a:extLst>
          </p:cNvPr>
          <p:cNvGrpSpPr/>
          <p:nvPr/>
        </p:nvGrpSpPr>
        <p:grpSpPr>
          <a:xfrm>
            <a:off x="6766513" y="1362782"/>
            <a:ext cx="2331000" cy="2190960"/>
            <a:chOff x="6766513" y="1362782"/>
            <a:chExt cx="2331000" cy="21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6A2D5EA0-C183-41D3-B9AC-FF48EDC5C53F}"/>
                    </a:ext>
                  </a:extLst>
                </p14:cNvPr>
                <p14:cNvContentPartPr/>
                <p14:nvPr/>
              </p14:nvContentPartPr>
              <p14:xfrm>
                <a:off x="7129393" y="1934102"/>
                <a:ext cx="38160" cy="104760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6A2D5EA0-C183-41D3-B9AC-FF48EDC5C5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20753" y="1925102"/>
                  <a:ext cx="55800" cy="10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CD10C724-9082-45A3-AF8A-6F7BDF6985AF}"/>
                    </a:ext>
                  </a:extLst>
                </p14:cNvPr>
                <p14:cNvContentPartPr/>
                <p14:nvPr/>
              </p14:nvContentPartPr>
              <p14:xfrm>
                <a:off x="7152793" y="1927982"/>
                <a:ext cx="1390320" cy="5004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CD10C724-9082-45A3-AF8A-6F7BDF6985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4153" y="1919342"/>
                  <a:ext cx="1407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F158CB79-AA54-41BF-BB86-C01C712124CB}"/>
                    </a:ext>
                  </a:extLst>
                </p14:cNvPr>
                <p14:cNvContentPartPr/>
                <p14:nvPr/>
              </p14:nvContentPartPr>
              <p14:xfrm>
                <a:off x="7136233" y="2983142"/>
                <a:ext cx="1382040" cy="4680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F158CB79-AA54-41BF-BB86-C01C712124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27233" y="2974502"/>
                  <a:ext cx="139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132AC648-0975-41A9-ACF4-33D80C58F3E5}"/>
                    </a:ext>
                  </a:extLst>
                </p14:cNvPr>
                <p14:cNvContentPartPr/>
                <p14:nvPr/>
              </p14:nvContentPartPr>
              <p14:xfrm>
                <a:off x="8377513" y="1974782"/>
                <a:ext cx="118440" cy="10508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132AC648-0975-41A9-ACF4-33D80C58F3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68513" y="1965782"/>
                  <a:ext cx="13608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1B338B37-9E74-45E8-B98B-8B5AE65B75F0}"/>
                    </a:ext>
                  </a:extLst>
                </p14:cNvPr>
                <p14:cNvContentPartPr/>
                <p14:nvPr/>
              </p14:nvContentPartPr>
              <p14:xfrm>
                <a:off x="6901153" y="1961822"/>
                <a:ext cx="274680" cy="4100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1B338B37-9E74-45E8-B98B-8B5AE65B75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92513" y="1952822"/>
                  <a:ext cx="292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6E9A002-3BF3-43B7-85E0-1948D87C64BB}"/>
                    </a:ext>
                  </a:extLst>
                </p14:cNvPr>
                <p14:cNvContentPartPr/>
                <p14:nvPr/>
              </p14:nvContentPartPr>
              <p14:xfrm>
                <a:off x="6766513" y="2468342"/>
                <a:ext cx="6840" cy="15336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6E9A002-3BF3-43B7-85E0-1948D87C64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7873" y="2459342"/>
                  <a:ext cx="2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44E2DEF3-5086-43AA-9AC6-B6070CF0AFE6}"/>
                    </a:ext>
                  </a:extLst>
                </p14:cNvPr>
                <p14:cNvContentPartPr/>
                <p14:nvPr/>
              </p14:nvContentPartPr>
              <p14:xfrm>
                <a:off x="6796393" y="2447462"/>
                <a:ext cx="92880" cy="2473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44E2DEF3-5086-43AA-9AC6-B6070CF0AF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87393" y="2438462"/>
                  <a:ext cx="110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8D4619E8-DC9D-4E8C-AB9D-40EC33AA483B}"/>
                    </a:ext>
                  </a:extLst>
                </p14:cNvPr>
                <p14:cNvContentPartPr/>
                <p14:nvPr/>
              </p14:nvContentPartPr>
              <p14:xfrm>
                <a:off x="6883153" y="2719982"/>
                <a:ext cx="171360" cy="29412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8D4619E8-DC9D-4E8C-AB9D-40EC33AA48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74153" y="2711342"/>
                  <a:ext cx="189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166B28FD-A199-48DE-96AF-F962C57DFDA1}"/>
                    </a:ext>
                  </a:extLst>
                </p14:cNvPr>
                <p14:cNvContentPartPr/>
                <p14:nvPr/>
              </p14:nvContentPartPr>
              <p14:xfrm>
                <a:off x="7164673" y="3039302"/>
                <a:ext cx="258840" cy="2185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166B28FD-A199-48DE-96AF-F962C57DFD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56033" y="3030662"/>
                  <a:ext cx="276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0CF47AC2-2569-4563-9D24-79A9AF07C7B5}"/>
                    </a:ext>
                  </a:extLst>
                </p14:cNvPr>
                <p14:cNvContentPartPr/>
                <p14:nvPr/>
              </p14:nvContentPartPr>
              <p14:xfrm>
                <a:off x="7601713" y="3289862"/>
                <a:ext cx="10080" cy="889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0CF47AC2-2569-4563-9D24-79A9AF07C7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92713" y="3280862"/>
                  <a:ext cx="27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7FD21C65-3205-495B-AB20-B88B72221F54}"/>
                    </a:ext>
                  </a:extLst>
                </p14:cNvPr>
                <p14:cNvContentPartPr/>
                <p14:nvPr/>
              </p14:nvContentPartPr>
              <p14:xfrm>
                <a:off x="7606393" y="3269702"/>
                <a:ext cx="146880" cy="2840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7FD21C65-3205-495B-AB20-B88B72221F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97753" y="3261062"/>
                  <a:ext cx="164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0045402-C18B-49BA-97A4-83A521BD630A}"/>
                    </a:ext>
                  </a:extLst>
                </p14:cNvPr>
                <p14:cNvContentPartPr/>
                <p14:nvPr/>
              </p14:nvContentPartPr>
              <p14:xfrm>
                <a:off x="7972513" y="3010502"/>
                <a:ext cx="573840" cy="30744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0045402-C18B-49BA-97A4-83A521BD63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63873" y="3001862"/>
                  <a:ext cx="591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72EEB862-116E-430C-AB7F-270F6D45AC7D}"/>
                    </a:ext>
                  </a:extLst>
                </p14:cNvPr>
                <p14:cNvContentPartPr/>
                <p14:nvPr/>
              </p14:nvContentPartPr>
              <p14:xfrm>
                <a:off x="7160353" y="1450982"/>
                <a:ext cx="452520" cy="4910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72EEB862-116E-430C-AB7F-270F6D45AC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1353" y="1442342"/>
                  <a:ext cx="4701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BEB296A6-C226-4C6A-8437-7A7937B143EA}"/>
                    </a:ext>
                  </a:extLst>
                </p14:cNvPr>
                <p14:cNvContentPartPr/>
                <p14:nvPr/>
              </p14:nvContentPartPr>
              <p14:xfrm>
                <a:off x="7649233" y="1449902"/>
                <a:ext cx="1448280" cy="4320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BEB296A6-C226-4C6A-8437-7A7937B143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0233" y="1441262"/>
                  <a:ext cx="146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293B4D75-6360-4167-94E2-36F56EFE0258}"/>
                    </a:ext>
                  </a:extLst>
                </p14:cNvPr>
                <p14:cNvContentPartPr/>
                <p14:nvPr/>
              </p14:nvContentPartPr>
              <p14:xfrm>
                <a:off x="8479393" y="1481582"/>
                <a:ext cx="605520" cy="5191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293B4D75-6360-4167-94E2-36F56EFE02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70393" y="1472942"/>
                  <a:ext cx="6231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77862BC2-7C79-4671-A1AC-78B8FFF62614}"/>
                    </a:ext>
                  </a:extLst>
                </p14:cNvPr>
                <p14:cNvContentPartPr/>
                <p14:nvPr/>
              </p14:nvContentPartPr>
              <p14:xfrm>
                <a:off x="8958553" y="1502822"/>
                <a:ext cx="132480" cy="119124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77862BC2-7C79-4671-A1AC-78B8FFF626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49913" y="1493822"/>
                  <a:ext cx="15012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5F0010F6-AA41-4B09-B48A-1EFD647DBB92}"/>
                    </a:ext>
                  </a:extLst>
                </p14:cNvPr>
                <p14:cNvContentPartPr/>
                <p14:nvPr/>
              </p14:nvContentPartPr>
              <p14:xfrm>
                <a:off x="8385793" y="2580302"/>
                <a:ext cx="558360" cy="3898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5F0010F6-AA41-4B09-B48A-1EFD647DBB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76793" y="2571302"/>
                  <a:ext cx="576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C9A7E48D-1FBF-41C5-A11F-C081B488D98F}"/>
                    </a:ext>
                  </a:extLst>
                </p14:cNvPr>
                <p14:cNvContentPartPr/>
                <p14:nvPr/>
              </p14:nvContentPartPr>
              <p14:xfrm>
                <a:off x="7283833" y="1362782"/>
                <a:ext cx="267120" cy="1443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C9A7E48D-1FBF-41C5-A11F-C081B488D9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75193" y="1353782"/>
                  <a:ext cx="28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3C4E6CB9-FB96-48A5-87C4-08CDCD49417E}"/>
                    </a:ext>
                  </a:extLst>
                </p14:cNvPr>
                <p14:cNvContentPartPr/>
                <p14:nvPr/>
              </p14:nvContentPartPr>
              <p14:xfrm>
                <a:off x="6918433" y="1561142"/>
                <a:ext cx="103680" cy="1782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3C4E6CB9-FB96-48A5-87C4-08CDCD4941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09793" y="1552142"/>
                  <a:ext cx="12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5BEAA6F4-4B48-4797-9A2F-9387A13ABB37}"/>
                    </a:ext>
                  </a:extLst>
                </p14:cNvPr>
                <p14:cNvContentPartPr/>
                <p14:nvPr/>
              </p14:nvContentPartPr>
              <p14:xfrm>
                <a:off x="7060633" y="1720622"/>
                <a:ext cx="108720" cy="2131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5BEAA6F4-4B48-4797-9A2F-9387A13ABB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51633" y="1711622"/>
                  <a:ext cx="126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21D3578C-BA4F-43BC-85A6-98EB958AA9AE}"/>
                    </a:ext>
                  </a:extLst>
                </p14:cNvPr>
                <p14:cNvContentPartPr/>
                <p14:nvPr/>
              </p14:nvContentPartPr>
              <p14:xfrm>
                <a:off x="8846953" y="2586422"/>
                <a:ext cx="111960" cy="770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21D3578C-BA4F-43BC-85A6-98EB958AA9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38313" y="2577422"/>
                  <a:ext cx="1296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C601946-783D-4766-9300-0689CCA6A1D9}"/>
              </a:ext>
            </a:extLst>
          </p:cNvPr>
          <p:cNvGrpSpPr/>
          <p:nvPr/>
        </p:nvGrpSpPr>
        <p:grpSpPr>
          <a:xfrm>
            <a:off x="7147033" y="1936982"/>
            <a:ext cx="991080" cy="998280"/>
            <a:chOff x="7147033" y="1936982"/>
            <a:chExt cx="99108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BF98EB34-5410-4EC6-BD67-CEFDB11DDA2E}"/>
                    </a:ext>
                  </a:extLst>
                </p14:cNvPr>
                <p14:cNvContentPartPr/>
                <p14:nvPr/>
              </p14:nvContentPartPr>
              <p14:xfrm>
                <a:off x="7166473" y="2290142"/>
                <a:ext cx="9360" cy="111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BF98EB34-5410-4EC6-BD67-CEFDB11DDA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57833" y="2281142"/>
                  <a:ext cx="2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991D2AC7-DA5F-4CC1-8472-589203D569CC}"/>
                    </a:ext>
                  </a:extLst>
                </p14:cNvPr>
                <p14:cNvContentPartPr/>
                <p14:nvPr/>
              </p14:nvContentPartPr>
              <p14:xfrm>
                <a:off x="7152433" y="2593622"/>
                <a:ext cx="6120" cy="612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991D2AC7-DA5F-4CC1-8472-589203D569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43793" y="2584982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98C7251A-D71A-4BE2-92A8-5FA7CBA5CA63}"/>
                    </a:ext>
                  </a:extLst>
                </p14:cNvPr>
                <p14:cNvContentPartPr/>
                <p14:nvPr/>
              </p14:nvContentPartPr>
              <p14:xfrm>
                <a:off x="7147033" y="2593622"/>
                <a:ext cx="723240" cy="237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98C7251A-D71A-4BE2-92A8-5FA7CBA5CA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8393" y="2584982"/>
                  <a:ext cx="74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C892AB56-C9EA-4425-B9D0-108364B0C40F}"/>
                    </a:ext>
                  </a:extLst>
                </p14:cNvPr>
                <p14:cNvContentPartPr/>
                <p14:nvPr/>
              </p14:nvContentPartPr>
              <p14:xfrm>
                <a:off x="7856233" y="1939142"/>
                <a:ext cx="85680" cy="6793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C892AB56-C9EA-4425-B9D0-108364B0C4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47233" y="1930502"/>
                  <a:ext cx="10332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13660965-EA06-4CC2-A2CB-EA744746BF7B}"/>
                    </a:ext>
                  </a:extLst>
                </p14:cNvPr>
                <p14:cNvContentPartPr/>
                <p14:nvPr/>
              </p14:nvContentPartPr>
              <p14:xfrm>
                <a:off x="7156753" y="2631062"/>
                <a:ext cx="223560" cy="1443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13660965-EA06-4CC2-A2CB-EA744746BF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47753" y="2622422"/>
                  <a:ext cx="241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2E917F38-1DF2-4B29-8465-BCED725D1137}"/>
                    </a:ext>
                  </a:extLst>
                </p14:cNvPr>
                <p14:cNvContentPartPr/>
                <p14:nvPr/>
              </p14:nvContentPartPr>
              <p14:xfrm>
                <a:off x="7532593" y="2738702"/>
                <a:ext cx="68760" cy="1965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2E917F38-1DF2-4B29-8465-BCED725D11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23953" y="2729702"/>
                  <a:ext cx="86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0BCB840B-AB7D-407E-8763-9C81ABABA1F3}"/>
                    </a:ext>
                  </a:extLst>
                </p14:cNvPr>
                <p14:cNvContentPartPr/>
                <p14:nvPr/>
              </p14:nvContentPartPr>
              <p14:xfrm>
                <a:off x="7544833" y="2749862"/>
                <a:ext cx="97200" cy="108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0BCB840B-AB7D-407E-8763-9C81ABABA1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36193" y="2740862"/>
                  <a:ext cx="11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46FEA408-09DB-462F-BFDA-516B04544466}"/>
                    </a:ext>
                  </a:extLst>
                </p14:cNvPr>
                <p14:cNvContentPartPr/>
                <p14:nvPr/>
              </p14:nvContentPartPr>
              <p14:xfrm>
                <a:off x="7783153" y="2573102"/>
                <a:ext cx="115560" cy="15696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46FEA408-09DB-462F-BFDA-516B045444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4153" y="2564462"/>
                  <a:ext cx="133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D712AFA7-3530-46EB-B378-511FCB54AE49}"/>
                    </a:ext>
                  </a:extLst>
                </p14:cNvPr>
                <p14:cNvContentPartPr/>
                <p14:nvPr/>
              </p14:nvContentPartPr>
              <p14:xfrm>
                <a:off x="7944073" y="1936982"/>
                <a:ext cx="111960" cy="23004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D712AFA7-3530-46EB-B378-511FCB54AE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35073" y="1927982"/>
                  <a:ext cx="129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04E32FA2-F869-4337-A042-0C944C729A0C}"/>
                    </a:ext>
                  </a:extLst>
                </p14:cNvPr>
                <p14:cNvContentPartPr/>
                <p14:nvPr/>
              </p14:nvContentPartPr>
              <p14:xfrm>
                <a:off x="8019313" y="2302022"/>
                <a:ext cx="74160" cy="21744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04E32FA2-F869-4337-A042-0C944C729A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0673" y="2293022"/>
                  <a:ext cx="91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7B6F1BF6-0EC5-4EA3-8703-77DCE21EBACD}"/>
                    </a:ext>
                  </a:extLst>
                </p14:cNvPr>
                <p14:cNvContentPartPr/>
                <p14:nvPr/>
              </p14:nvContentPartPr>
              <p14:xfrm>
                <a:off x="8039113" y="2285822"/>
                <a:ext cx="99000" cy="255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7B6F1BF6-0EC5-4EA3-8703-77DCE21EBA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30473" y="2276822"/>
                  <a:ext cx="116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F666B99A-C7D2-4482-B0B3-95724B2D8396}"/>
                    </a:ext>
                  </a:extLst>
                </p14:cNvPr>
                <p14:cNvContentPartPr/>
                <p14:nvPr/>
              </p14:nvContentPartPr>
              <p14:xfrm>
                <a:off x="7898353" y="2515502"/>
                <a:ext cx="103320" cy="1058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F666B99A-C7D2-4482-B0B3-95724B2D83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89713" y="2506502"/>
                  <a:ext cx="1209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31C44623-4743-4F93-8D06-D2F2C82D2C05}"/>
              </a:ext>
            </a:extLst>
          </p:cNvPr>
          <p:cNvGrpSpPr/>
          <p:nvPr/>
        </p:nvGrpSpPr>
        <p:grpSpPr>
          <a:xfrm>
            <a:off x="8770633" y="328502"/>
            <a:ext cx="979560" cy="264600"/>
            <a:chOff x="8770633" y="328502"/>
            <a:chExt cx="97956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05798A24-E6A3-4220-915F-07AE4DA81604}"/>
                    </a:ext>
                  </a:extLst>
                </p14:cNvPr>
                <p14:cNvContentPartPr/>
                <p14:nvPr/>
              </p14:nvContentPartPr>
              <p14:xfrm>
                <a:off x="8770633" y="328502"/>
                <a:ext cx="100440" cy="21240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05798A24-E6A3-4220-915F-07AE4DA816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61993" y="319502"/>
                  <a:ext cx="118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0B0F9B3F-9289-42DD-A944-3E0617605DF6}"/>
                    </a:ext>
                  </a:extLst>
                </p14:cNvPr>
                <p14:cNvContentPartPr/>
                <p14:nvPr/>
              </p14:nvContentPartPr>
              <p14:xfrm>
                <a:off x="8820673" y="338222"/>
                <a:ext cx="305640" cy="1598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0B0F9B3F-9289-42DD-A944-3E0617605D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12033" y="329222"/>
                  <a:ext cx="323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93100BFC-F85F-4005-9589-084846B5EA51}"/>
                    </a:ext>
                  </a:extLst>
                </p14:cNvPr>
                <p14:cNvContentPartPr/>
                <p14:nvPr/>
              </p14:nvContentPartPr>
              <p14:xfrm>
                <a:off x="9011113" y="347582"/>
                <a:ext cx="147960" cy="1170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93100BFC-F85F-4005-9589-084846B5EA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02473" y="338942"/>
                  <a:ext cx="165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5136493E-6AB7-45B0-B003-E165ED119439}"/>
                    </a:ext>
                  </a:extLst>
                </p14:cNvPr>
                <p14:cNvContentPartPr/>
                <p14:nvPr/>
              </p14:nvContentPartPr>
              <p14:xfrm>
                <a:off x="9218833" y="329942"/>
                <a:ext cx="175320" cy="22320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5136493E-6AB7-45B0-B003-E165ED1194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10193" y="321302"/>
                  <a:ext cx="19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BFBC50C0-AE05-4F03-BC66-F306AC2538B3}"/>
                    </a:ext>
                  </a:extLst>
                </p14:cNvPr>
                <p14:cNvContentPartPr/>
                <p14:nvPr/>
              </p14:nvContentPartPr>
              <p14:xfrm>
                <a:off x="9430873" y="424262"/>
                <a:ext cx="87120" cy="1245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BFBC50C0-AE05-4F03-BC66-F306AC2538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21873" y="415622"/>
                  <a:ext cx="104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987AC054-C414-426A-8A67-D1E8FC3AC220}"/>
                    </a:ext>
                  </a:extLst>
                </p14:cNvPr>
                <p14:cNvContentPartPr/>
                <p14:nvPr/>
              </p14:nvContentPartPr>
              <p14:xfrm>
                <a:off x="9607273" y="389702"/>
                <a:ext cx="15120" cy="20340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987AC054-C414-426A-8A67-D1E8FC3AC2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98273" y="381062"/>
                  <a:ext cx="32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2CCF427B-F321-42AB-86B4-78D089A3DB03}"/>
                    </a:ext>
                  </a:extLst>
                </p14:cNvPr>
                <p14:cNvContentPartPr/>
                <p14:nvPr/>
              </p14:nvContentPartPr>
              <p14:xfrm>
                <a:off x="9620233" y="494102"/>
                <a:ext cx="129960" cy="180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2CCF427B-F321-42AB-86B4-78D089A3DB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11593" y="485102"/>
                  <a:ext cx="1476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A435FA2D-B098-4D76-BD5B-270AC76913F7}"/>
              </a:ext>
            </a:extLst>
          </p:cNvPr>
          <p:cNvGrpSpPr/>
          <p:nvPr/>
        </p:nvGrpSpPr>
        <p:grpSpPr>
          <a:xfrm>
            <a:off x="9901033" y="761942"/>
            <a:ext cx="1401840" cy="403920"/>
            <a:chOff x="9901033" y="761942"/>
            <a:chExt cx="14018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228839B1-1128-403B-9E9C-2F53BB8667CD}"/>
                    </a:ext>
                  </a:extLst>
                </p14:cNvPr>
                <p14:cNvContentPartPr/>
                <p14:nvPr/>
              </p14:nvContentPartPr>
              <p14:xfrm>
                <a:off x="9901033" y="890822"/>
                <a:ext cx="111240" cy="2268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228839B1-1128-403B-9E9C-2F53BB8667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92393" y="881822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B39EAB7E-7CBA-4A40-8E3C-5FB1C57DE89D}"/>
                    </a:ext>
                  </a:extLst>
                </p14:cNvPr>
                <p14:cNvContentPartPr/>
                <p14:nvPr/>
              </p14:nvContentPartPr>
              <p14:xfrm>
                <a:off x="9913633" y="963902"/>
                <a:ext cx="134280" cy="2196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B39EAB7E-7CBA-4A40-8E3C-5FB1C57DE8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04633" y="954902"/>
                  <a:ext cx="151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60C51705-E693-4922-962B-00754250B73C}"/>
                    </a:ext>
                  </a:extLst>
                </p14:cNvPr>
                <p14:cNvContentPartPr/>
                <p14:nvPr/>
              </p14:nvContentPartPr>
              <p14:xfrm>
                <a:off x="10162393" y="761942"/>
                <a:ext cx="105120" cy="35604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60C51705-E693-4922-962B-00754250B7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3393" y="752942"/>
                  <a:ext cx="122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DCE47B9C-D65F-4FB1-9DE3-B61A3C8D72D8}"/>
                    </a:ext>
                  </a:extLst>
                </p14:cNvPr>
                <p14:cNvContentPartPr/>
                <p14:nvPr/>
              </p14:nvContentPartPr>
              <p14:xfrm>
                <a:off x="10388113" y="889382"/>
                <a:ext cx="79560" cy="10908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DCE47B9C-D65F-4FB1-9DE3-B61A3C8D72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79113" y="880382"/>
                  <a:ext cx="97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71532A93-3A6A-46DE-B5C4-E5F39C086217}"/>
                    </a:ext>
                  </a:extLst>
                </p14:cNvPr>
                <p14:cNvContentPartPr/>
                <p14:nvPr/>
              </p14:nvContentPartPr>
              <p14:xfrm>
                <a:off x="10524193" y="858062"/>
                <a:ext cx="10080" cy="14652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71532A93-3A6A-46DE-B5C4-E5F39C0862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15553" y="849422"/>
                  <a:ext cx="27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F334A8C1-3445-4E36-96CD-5AF4DD780109}"/>
                    </a:ext>
                  </a:extLst>
                </p14:cNvPr>
                <p14:cNvContentPartPr/>
                <p14:nvPr/>
              </p14:nvContentPartPr>
              <p14:xfrm>
                <a:off x="10532473" y="875342"/>
                <a:ext cx="92520" cy="1918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F334A8C1-3445-4E36-96CD-5AF4DD7801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23473" y="866342"/>
                  <a:ext cx="110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72DAE036-B7D7-42AA-A904-7AE657A91A13}"/>
                    </a:ext>
                  </a:extLst>
                </p14:cNvPr>
                <p14:cNvContentPartPr/>
                <p14:nvPr/>
              </p14:nvContentPartPr>
              <p14:xfrm>
                <a:off x="10870873" y="811622"/>
                <a:ext cx="140040" cy="35424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72DAE036-B7D7-42AA-A904-7AE657A91A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61873" y="802982"/>
                  <a:ext cx="157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F6EC519E-5991-444F-A444-1ED2D204D5D0}"/>
                    </a:ext>
                  </a:extLst>
                </p14:cNvPr>
                <p14:cNvContentPartPr/>
                <p14:nvPr/>
              </p14:nvContentPartPr>
              <p14:xfrm>
                <a:off x="11006953" y="1017902"/>
                <a:ext cx="52920" cy="68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F6EC519E-5991-444F-A444-1ED2D204D5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98313" y="1008902"/>
                  <a:ext cx="7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71136840-CC32-41B1-8369-3F0123409319}"/>
                    </a:ext>
                  </a:extLst>
                </p14:cNvPr>
                <p14:cNvContentPartPr/>
                <p14:nvPr/>
              </p14:nvContentPartPr>
              <p14:xfrm>
                <a:off x="11126833" y="779582"/>
                <a:ext cx="167040" cy="11052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71136840-CC32-41B1-8369-3F01234093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18193" y="770942"/>
                  <a:ext cx="184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60895C92-A2EF-43E9-BDD9-028CB743AB88}"/>
                    </a:ext>
                  </a:extLst>
                </p14:cNvPr>
                <p14:cNvContentPartPr/>
                <p14:nvPr/>
              </p14:nvContentPartPr>
              <p14:xfrm>
                <a:off x="11153833" y="973982"/>
                <a:ext cx="149040" cy="12456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60895C92-A2EF-43E9-BDD9-028CB743AB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45193" y="965342"/>
                  <a:ext cx="1666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3" name="잉크 82">
                <a:extLst>
                  <a:ext uri="{FF2B5EF4-FFF2-40B4-BE49-F238E27FC236}">
                    <a16:creationId xmlns:a16="http://schemas.microsoft.com/office/drawing/2014/main" id="{71D180E0-D0FB-4AB3-AF3F-59266A4D7313}"/>
                  </a:ext>
                </a:extLst>
              </p14:cNvPr>
              <p14:cNvContentPartPr/>
              <p14:nvPr/>
            </p14:nvContentPartPr>
            <p14:xfrm>
              <a:off x="2863753" y="4683062"/>
              <a:ext cx="231120" cy="204840"/>
            </p14:xfrm>
          </p:contentPart>
        </mc:Choice>
        <mc:Fallback xmlns="">
          <p:pic>
            <p:nvPicPr>
              <p:cNvPr id="83" name="잉크 82">
                <a:extLst>
                  <a:ext uri="{FF2B5EF4-FFF2-40B4-BE49-F238E27FC236}">
                    <a16:creationId xmlns:a16="http://schemas.microsoft.com/office/drawing/2014/main" id="{71D180E0-D0FB-4AB3-AF3F-59266A4D731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55113" y="4674422"/>
                <a:ext cx="24876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그룹 85">
            <a:extLst>
              <a:ext uri="{FF2B5EF4-FFF2-40B4-BE49-F238E27FC236}">
                <a16:creationId xmlns:a16="http://schemas.microsoft.com/office/drawing/2014/main" id="{DAF859E8-E1D4-48F3-85E4-6F239148CE6F}"/>
              </a:ext>
            </a:extLst>
          </p:cNvPr>
          <p:cNvGrpSpPr/>
          <p:nvPr/>
        </p:nvGrpSpPr>
        <p:grpSpPr>
          <a:xfrm>
            <a:off x="7334953" y="348302"/>
            <a:ext cx="1082160" cy="276120"/>
            <a:chOff x="7334953" y="348302"/>
            <a:chExt cx="10821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283FCFF4-3C49-484D-BB1E-ADD0D04B7387}"/>
                    </a:ext>
                  </a:extLst>
                </p14:cNvPr>
                <p14:cNvContentPartPr/>
                <p14:nvPr/>
              </p14:nvContentPartPr>
              <p14:xfrm>
                <a:off x="7617913" y="386102"/>
                <a:ext cx="11880" cy="8748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283FCFF4-3C49-484D-BB1E-ADD0D04B73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09273" y="377462"/>
                  <a:ext cx="2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C0C83E86-40FC-4842-BE82-6EF009F81097}"/>
                    </a:ext>
                  </a:extLst>
                </p14:cNvPr>
                <p14:cNvContentPartPr/>
                <p14:nvPr/>
              </p14:nvContentPartPr>
              <p14:xfrm>
                <a:off x="7630513" y="360542"/>
                <a:ext cx="78480" cy="18972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C0C83E86-40FC-4842-BE82-6EF009F810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21513" y="351542"/>
                  <a:ext cx="96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F956C101-64D8-4D56-9AEC-B4B6E67E70A7}"/>
                    </a:ext>
                  </a:extLst>
                </p14:cNvPr>
                <p14:cNvContentPartPr/>
                <p14:nvPr/>
              </p14:nvContentPartPr>
              <p14:xfrm>
                <a:off x="7759393" y="409142"/>
                <a:ext cx="140040" cy="1605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F956C101-64D8-4D56-9AEC-B4B6E67E70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50393" y="400142"/>
                  <a:ext cx="157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B607D42E-CD3C-4BF3-BDF5-2BD17158012C}"/>
                    </a:ext>
                  </a:extLst>
                </p14:cNvPr>
                <p14:cNvContentPartPr/>
                <p14:nvPr/>
              </p14:nvContentPartPr>
              <p14:xfrm>
                <a:off x="7795393" y="385382"/>
                <a:ext cx="196560" cy="11124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B607D42E-CD3C-4BF3-BDF5-2BD1715801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86393" y="376382"/>
                  <a:ext cx="21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76B091C7-3AFE-4FB9-91F9-AB803267226B}"/>
                    </a:ext>
                  </a:extLst>
                </p14:cNvPr>
                <p14:cNvContentPartPr/>
                <p14:nvPr/>
              </p14:nvContentPartPr>
              <p14:xfrm>
                <a:off x="7973593" y="351542"/>
                <a:ext cx="93600" cy="2728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76B091C7-3AFE-4FB9-91F9-AB803267226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64593" y="342542"/>
                  <a:ext cx="111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0EFD75EF-3A55-4FFC-8D68-5E61E4199854}"/>
                    </a:ext>
                  </a:extLst>
                </p14:cNvPr>
                <p14:cNvContentPartPr/>
                <p14:nvPr/>
              </p14:nvContentPartPr>
              <p14:xfrm>
                <a:off x="8135953" y="419222"/>
                <a:ext cx="222120" cy="1296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0EFD75EF-3A55-4FFC-8D68-5E61E419985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27313" y="410582"/>
                  <a:ext cx="23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BB8C9280-E99D-4E19-88BD-9DE8DBF472D7}"/>
                    </a:ext>
                  </a:extLst>
                </p14:cNvPr>
                <p14:cNvContentPartPr/>
                <p14:nvPr/>
              </p14:nvContentPartPr>
              <p14:xfrm>
                <a:off x="8396953" y="348302"/>
                <a:ext cx="20160" cy="25596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BB8C9280-E99D-4E19-88BD-9DE8DBF472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88313" y="339662"/>
                  <a:ext cx="37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2ACD7B4C-2610-4A2D-89FF-6B7C6DEB5F4D}"/>
                    </a:ext>
                  </a:extLst>
                </p14:cNvPr>
                <p14:cNvContentPartPr/>
                <p14:nvPr/>
              </p14:nvContentPartPr>
              <p14:xfrm>
                <a:off x="7334953" y="478622"/>
                <a:ext cx="74880" cy="6012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2ACD7B4C-2610-4A2D-89FF-6B7C6DEB5F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25953" y="469622"/>
                  <a:ext cx="925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잉크 86">
                <a:extLst>
                  <a:ext uri="{FF2B5EF4-FFF2-40B4-BE49-F238E27FC236}">
                    <a16:creationId xmlns:a16="http://schemas.microsoft.com/office/drawing/2014/main" id="{96C1FD3A-214C-4E39-A77B-8FD561411B27}"/>
                  </a:ext>
                </a:extLst>
              </p14:cNvPr>
              <p14:cNvContentPartPr/>
              <p14:nvPr/>
            </p14:nvContentPartPr>
            <p14:xfrm>
              <a:off x="3151033" y="4894022"/>
              <a:ext cx="213840" cy="54360"/>
            </p14:xfrm>
          </p:contentPart>
        </mc:Choice>
        <mc:Fallback xmlns="">
          <p:pic>
            <p:nvPicPr>
              <p:cNvPr id="87" name="잉크 86">
                <a:extLst>
                  <a:ext uri="{FF2B5EF4-FFF2-40B4-BE49-F238E27FC236}">
                    <a16:creationId xmlns:a16="http://schemas.microsoft.com/office/drawing/2014/main" id="{96C1FD3A-214C-4E39-A77B-8FD561411B2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2393" y="4885022"/>
                <a:ext cx="2314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6EDE13FE-FB13-4EA9-BCB2-49FC7A60C9B7}"/>
              </a:ext>
            </a:extLst>
          </p:cNvPr>
          <p:cNvGrpSpPr/>
          <p:nvPr/>
        </p:nvGrpSpPr>
        <p:grpSpPr>
          <a:xfrm>
            <a:off x="9639313" y="1953182"/>
            <a:ext cx="1630800" cy="349920"/>
            <a:chOff x="9639313" y="1953182"/>
            <a:chExt cx="16308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5B10D21F-66D7-4865-AC23-DD7EA76B2E30}"/>
                    </a:ext>
                  </a:extLst>
                </p14:cNvPr>
                <p14:cNvContentPartPr/>
                <p14:nvPr/>
              </p14:nvContentPartPr>
              <p14:xfrm>
                <a:off x="9639313" y="2015102"/>
                <a:ext cx="84240" cy="16956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5B10D21F-66D7-4865-AC23-DD7EA76B2E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30313" y="2006462"/>
                  <a:ext cx="101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B4D77950-113E-4F28-8F16-7690D66091B3}"/>
                    </a:ext>
                  </a:extLst>
                </p14:cNvPr>
                <p14:cNvContentPartPr/>
                <p14:nvPr/>
              </p14:nvContentPartPr>
              <p14:xfrm>
                <a:off x="9818953" y="2030222"/>
                <a:ext cx="146520" cy="16200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B4D77950-113E-4F28-8F16-7690D66091B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10313" y="2021222"/>
                  <a:ext cx="164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D6081B4C-03D2-4999-B979-18C4613F6F58}"/>
                    </a:ext>
                  </a:extLst>
                </p14:cNvPr>
                <p14:cNvContentPartPr/>
                <p14:nvPr/>
              </p14:nvContentPartPr>
              <p14:xfrm>
                <a:off x="9843793" y="2054342"/>
                <a:ext cx="114480" cy="12456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D6081B4C-03D2-4999-B979-18C4613F6F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4793" y="2045702"/>
                  <a:ext cx="132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E3D243BD-6852-4C5D-8743-5E14BBB45413}"/>
                    </a:ext>
                  </a:extLst>
                </p14:cNvPr>
                <p14:cNvContentPartPr/>
                <p14:nvPr/>
              </p14:nvContentPartPr>
              <p14:xfrm>
                <a:off x="10065193" y="2047142"/>
                <a:ext cx="226800" cy="17748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E3D243BD-6852-4C5D-8743-5E14BBB454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56553" y="2038142"/>
                  <a:ext cx="244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CFD63667-5A26-43BC-8578-8D1B42D3BECF}"/>
                    </a:ext>
                  </a:extLst>
                </p14:cNvPr>
                <p14:cNvContentPartPr/>
                <p14:nvPr/>
              </p14:nvContentPartPr>
              <p14:xfrm>
                <a:off x="10281913" y="2026982"/>
                <a:ext cx="153720" cy="15624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CFD63667-5A26-43BC-8578-8D1B42D3BE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73273" y="2018342"/>
                  <a:ext cx="17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B69F7123-2DE7-4BDF-8EA5-882F7685CAD1}"/>
                    </a:ext>
                  </a:extLst>
                </p14:cNvPr>
                <p14:cNvContentPartPr/>
                <p14:nvPr/>
              </p14:nvContentPartPr>
              <p14:xfrm>
                <a:off x="10499713" y="2037422"/>
                <a:ext cx="95760" cy="19764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B69F7123-2DE7-4BDF-8EA5-882F7685CAD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90713" y="2028782"/>
                  <a:ext cx="113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BAF2FBFF-4938-464D-BDDC-83DB194CC413}"/>
                    </a:ext>
                  </a:extLst>
                </p14:cNvPr>
                <p14:cNvContentPartPr/>
                <p14:nvPr/>
              </p14:nvContentPartPr>
              <p14:xfrm>
                <a:off x="10715713" y="2069102"/>
                <a:ext cx="134280" cy="1296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BAF2FBFF-4938-464D-BDDC-83DB194CC41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06713" y="2060462"/>
                  <a:ext cx="151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18877A99-33E5-4EB8-BD2A-A6F8EA7569DA}"/>
                    </a:ext>
                  </a:extLst>
                </p14:cNvPr>
                <p14:cNvContentPartPr/>
                <p14:nvPr/>
              </p14:nvContentPartPr>
              <p14:xfrm>
                <a:off x="10719673" y="1965062"/>
                <a:ext cx="218880" cy="17028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18877A99-33E5-4EB8-BD2A-A6F8EA7569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10673" y="1956062"/>
                  <a:ext cx="23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3F0918BB-BDA8-43BF-9A59-1A84C13722F8}"/>
                    </a:ext>
                  </a:extLst>
                </p14:cNvPr>
                <p14:cNvContentPartPr/>
                <p14:nvPr/>
              </p14:nvContentPartPr>
              <p14:xfrm>
                <a:off x="10967713" y="1999262"/>
                <a:ext cx="74880" cy="30384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3F0918BB-BDA8-43BF-9A59-1A84C13722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58713" y="1990622"/>
                  <a:ext cx="92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117B7CB6-9013-41B0-98DE-A9F4A94454E0}"/>
                    </a:ext>
                  </a:extLst>
                </p14:cNvPr>
                <p14:cNvContentPartPr/>
                <p14:nvPr/>
              </p14:nvContentPartPr>
              <p14:xfrm>
                <a:off x="11117833" y="2024102"/>
                <a:ext cx="152280" cy="23436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117B7CB6-9013-41B0-98DE-A9F4A94454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8833" y="2015462"/>
                  <a:ext cx="169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75F52637-B6C9-4D56-A586-99304DC8EB14}"/>
                    </a:ext>
                  </a:extLst>
                </p14:cNvPr>
                <p14:cNvContentPartPr/>
                <p14:nvPr/>
              </p14:nvContentPartPr>
              <p14:xfrm>
                <a:off x="10924153" y="1953182"/>
                <a:ext cx="9360" cy="15624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75F52637-B6C9-4D56-A586-99304DC8EB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15513" y="1944542"/>
                  <a:ext cx="27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C534BA79-5A58-4E62-9901-98EFA1F198F7}"/>
                    </a:ext>
                  </a:extLst>
                </p14:cNvPr>
                <p14:cNvContentPartPr/>
                <p14:nvPr/>
              </p14:nvContentPartPr>
              <p14:xfrm>
                <a:off x="10951153" y="1965782"/>
                <a:ext cx="90360" cy="8244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C534BA79-5A58-4E62-9901-98EFA1F198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42513" y="1956782"/>
                  <a:ext cx="1080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66C11E1D-E1F8-45DF-9310-4261E2D61330}"/>
              </a:ext>
            </a:extLst>
          </p:cNvPr>
          <p:cNvGrpSpPr/>
          <p:nvPr/>
        </p:nvGrpSpPr>
        <p:grpSpPr>
          <a:xfrm>
            <a:off x="7170433" y="1455302"/>
            <a:ext cx="1102680" cy="1226880"/>
            <a:chOff x="7170433" y="1455302"/>
            <a:chExt cx="1102680" cy="12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2E10C5A6-F81D-40BD-A031-603A53174400}"/>
                    </a:ext>
                  </a:extLst>
                </p14:cNvPr>
                <p14:cNvContentPartPr/>
                <p14:nvPr/>
              </p14:nvContentPartPr>
              <p14:xfrm>
                <a:off x="7849393" y="2552582"/>
                <a:ext cx="19080" cy="2700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2E10C5A6-F81D-40BD-A031-603A531744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40753" y="2543582"/>
                  <a:ext cx="36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3C10B882-B835-445E-9682-63485503C45C}"/>
                    </a:ext>
                  </a:extLst>
                </p14:cNvPr>
                <p14:cNvContentPartPr/>
                <p14:nvPr/>
              </p14:nvContentPartPr>
              <p14:xfrm>
                <a:off x="8234593" y="2084582"/>
                <a:ext cx="5400" cy="684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3C10B882-B835-445E-9682-63485503C4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25593" y="2075942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273824AC-2D96-48D0-A984-A5B637E94CBB}"/>
                    </a:ext>
                  </a:extLst>
                </p14:cNvPr>
                <p14:cNvContentPartPr/>
                <p14:nvPr/>
              </p14:nvContentPartPr>
              <p14:xfrm>
                <a:off x="8202553" y="2112662"/>
                <a:ext cx="21600" cy="2916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273824AC-2D96-48D0-A984-A5B637E94C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93553" y="2104022"/>
                  <a:ext cx="3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A4B6C9F7-DC74-461A-B5F6-16A1D63D0F95}"/>
                    </a:ext>
                  </a:extLst>
                </p14:cNvPr>
                <p14:cNvContentPartPr/>
                <p14:nvPr/>
              </p14:nvContentPartPr>
              <p14:xfrm>
                <a:off x="8110753" y="2216342"/>
                <a:ext cx="26640" cy="2844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A4B6C9F7-DC74-461A-B5F6-16A1D63D0F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01753" y="2207342"/>
                  <a:ext cx="44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BC43762D-A1DD-455C-B069-FE3D0D048257}"/>
                    </a:ext>
                  </a:extLst>
                </p14:cNvPr>
                <p14:cNvContentPartPr/>
                <p14:nvPr/>
              </p14:nvContentPartPr>
              <p14:xfrm>
                <a:off x="7948033" y="2285102"/>
                <a:ext cx="119520" cy="15768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BC43762D-A1DD-455C-B069-FE3D0D04825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39393" y="2276102"/>
                  <a:ext cx="137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30DA14E2-3457-4D42-9FAE-208D66C655AB}"/>
                    </a:ext>
                  </a:extLst>
                </p14:cNvPr>
                <p14:cNvContentPartPr/>
                <p14:nvPr/>
              </p14:nvContentPartPr>
              <p14:xfrm>
                <a:off x="8241073" y="1519382"/>
                <a:ext cx="8640" cy="46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30DA14E2-3457-4D42-9FAE-208D66C655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32433" y="1510742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B074230A-70E2-405C-8CB2-9BCE2E10F5D6}"/>
                    </a:ext>
                  </a:extLst>
                </p14:cNvPr>
                <p14:cNvContentPartPr/>
                <p14:nvPr/>
              </p14:nvContentPartPr>
              <p14:xfrm>
                <a:off x="8187073" y="1519382"/>
                <a:ext cx="62640" cy="4896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B074230A-70E2-405C-8CB2-9BCE2E10F5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78073" y="1510742"/>
                  <a:ext cx="80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5B407312-1F94-4EFD-8F17-BD566BE3D953}"/>
                    </a:ext>
                  </a:extLst>
                </p14:cNvPr>
                <p14:cNvContentPartPr/>
                <p14:nvPr/>
              </p14:nvContentPartPr>
              <p14:xfrm>
                <a:off x="8021113" y="1611182"/>
                <a:ext cx="117720" cy="11772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5B407312-1F94-4EFD-8F17-BD566BE3D9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12473" y="1602182"/>
                  <a:ext cx="135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FA002E8E-E85A-4E97-82A8-AB19268C5E2C}"/>
                    </a:ext>
                  </a:extLst>
                </p14:cNvPr>
                <p14:cNvContentPartPr/>
                <p14:nvPr/>
              </p14:nvContentPartPr>
              <p14:xfrm>
                <a:off x="7966033" y="1753022"/>
                <a:ext cx="28440" cy="3276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FA002E8E-E85A-4E97-82A8-AB19268C5E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57393" y="1744022"/>
                  <a:ext cx="46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E4B3EE0D-573D-4551-BFAA-E9BD21FE8316}"/>
                    </a:ext>
                  </a:extLst>
                </p14:cNvPr>
                <p14:cNvContentPartPr/>
                <p14:nvPr/>
              </p14:nvContentPartPr>
              <p14:xfrm>
                <a:off x="7860193" y="1865342"/>
                <a:ext cx="46440" cy="8820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E4B3EE0D-573D-4551-BFAA-E9BD21FE831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51553" y="1856342"/>
                  <a:ext cx="64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0C5B59EE-61CA-40CC-8003-D109EB72223F}"/>
                    </a:ext>
                  </a:extLst>
                </p14:cNvPr>
                <p14:cNvContentPartPr/>
                <p14:nvPr/>
              </p14:nvContentPartPr>
              <p14:xfrm>
                <a:off x="8246113" y="1594982"/>
                <a:ext cx="4320" cy="5292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0C5B59EE-61CA-40CC-8003-D109EB7222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37113" y="1585982"/>
                  <a:ext cx="21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7EED9F33-1716-4B1F-A8E9-C5B07A9C397E}"/>
                    </a:ext>
                  </a:extLst>
                </p14:cNvPr>
                <p14:cNvContentPartPr/>
                <p14:nvPr/>
              </p14:nvContentPartPr>
              <p14:xfrm>
                <a:off x="8226313" y="1742582"/>
                <a:ext cx="2880" cy="5004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7EED9F33-1716-4B1F-A8E9-C5B07A9C39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7673" y="1733942"/>
                  <a:ext cx="20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DE9DC018-F4B4-426D-9D9D-6FE8854B9F21}"/>
                    </a:ext>
                  </a:extLst>
                </p14:cNvPr>
                <p14:cNvContentPartPr/>
                <p14:nvPr/>
              </p14:nvContentPartPr>
              <p14:xfrm>
                <a:off x="8219113" y="1880822"/>
                <a:ext cx="15120" cy="9792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DE9DC018-F4B4-426D-9D9D-6FE8854B9F2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10113" y="1871822"/>
                  <a:ext cx="3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3CB4619E-DD9F-44FD-9654-CDB5C401563A}"/>
                    </a:ext>
                  </a:extLst>
                </p14:cNvPr>
                <p14:cNvContentPartPr/>
                <p14:nvPr/>
              </p14:nvContentPartPr>
              <p14:xfrm>
                <a:off x="7595953" y="1455302"/>
                <a:ext cx="142200" cy="2088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3CB4619E-DD9F-44FD-9654-CDB5C401563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6953" y="1446302"/>
                  <a:ext cx="159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FB4C4557-B890-4B3A-A500-8148D649D065}"/>
                    </a:ext>
                  </a:extLst>
                </p14:cNvPr>
                <p14:cNvContentPartPr/>
                <p14:nvPr/>
              </p14:nvContentPartPr>
              <p14:xfrm>
                <a:off x="7892953" y="1889822"/>
                <a:ext cx="13320" cy="3888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FB4C4557-B890-4B3A-A500-8148D649D0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84313" y="1880822"/>
                  <a:ext cx="30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7783F391-9A64-47BE-B6DB-682B5BA1298F}"/>
                    </a:ext>
                  </a:extLst>
                </p14:cNvPr>
                <p14:cNvContentPartPr/>
                <p14:nvPr/>
              </p14:nvContentPartPr>
              <p14:xfrm>
                <a:off x="7947313" y="1789022"/>
                <a:ext cx="48960" cy="5652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7783F391-9A64-47BE-B6DB-682B5BA129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38313" y="1780382"/>
                  <a:ext cx="6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2C7BB556-04D6-46B2-812E-28F445490BD0}"/>
                    </a:ext>
                  </a:extLst>
                </p14:cNvPr>
                <p14:cNvContentPartPr/>
                <p14:nvPr/>
              </p14:nvContentPartPr>
              <p14:xfrm>
                <a:off x="8022913" y="1727102"/>
                <a:ext cx="3600" cy="1872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2C7BB556-04D6-46B2-812E-28F445490B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13913" y="1718462"/>
                  <a:ext cx="2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D871E07D-D83E-4FF5-A8DF-AF5BAB4F9A71}"/>
                    </a:ext>
                  </a:extLst>
                </p14:cNvPr>
                <p14:cNvContentPartPr/>
                <p14:nvPr/>
              </p14:nvContentPartPr>
              <p14:xfrm>
                <a:off x="7489033" y="1515062"/>
                <a:ext cx="442440" cy="10980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D871E07D-D83E-4FF5-A8DF-AF5BAB4F9A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80393" y="1506422"/>
                  <a:ext cx="46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267AE0A7-6271-4193-AAFD-B3D7A595807C}"/>
                    </a:ext>
                  </a:extLst>
                </p14:cNvPr>
                <p14:cNvContentPartPr/>
                <p14:nvPr/>
              </p14:nvContentPartPr>
              <p14:xfrm>
                <a:off x="7387153" y="1597862"/>
                <a:ext cx="614160" cy="15336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267AE0A7-6271-4193-AAFD-B3D7A59580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78513" y="1588862"/>
                  <a:ext cx="631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847A71BC-4795-484F-82BC-CC1705E1AC12}"/>
                    </a:ext>
                  </a:extLst>
                </p14:cNvPr>
                <p14:cNvContentPartPr/>
                <p14:nvPr/>
              </p14:nvContentPartPr>
              <p14:xfrm>
                <a:off x="7411273" y="1763462"/>
                <a:ext cx="468360" cy="9720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847A71BC-4795-484F-82BC-CC1705E1AC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02273" y="1754462"/>
                  <a:ext cx="48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CCF87BC6-70EA-416A-B47F-66D709803477}"/>
                    </a:ext>
                  </a:extLst>
                </p14:cNvPr>
                <p14:cNvContentPartPr/>
                <p14:nvPr/>
              </p14:nvContentPartPr>
              <p14:xfrm>
                <a:off x="7612153" y="1818182"/>
                <a:ext cx="238320" cy="10224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CCF87BC6-70EA-416A-B47F-66D7098034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03513" y="1809182"/>
                  <a:ext cx="255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BFF3190A-568A-4D51-9F67-0B38B78C3F31}"/>
                    </a:ext>
                  </a:extLst>
                </p14:cNvPr>
                <p14:cNvContentPartPr/>
                <p14:nvPr/>
              </p14:nvContentPartPr>
              <p14:xfrm>
                <a:off x="8127673" y="1696142"/>
                <a:ext cx="43200" cy="55908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BFF3190A-568A-4D51-9F67-0B38B78C3F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19033" y="1687142"/>
                  <a:ext cx="608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285043E8-990A-4B2F-BD2A-B93D00654745}"/>
                    </a:ext>
                  </a:extLst>
                </p14:cNvPr>
                <p14:cNvContentPartPr/>
                <p14:nvPr/>
              </p14:nvContentPartPr>
              <p14:xfrm>
                <a:off x="8050633" y="1746542"/>
                <a:ext cx="16920" cy="64008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285043E8-990A-4B2F-BD2A-B93D0065474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41993" y="1737902"/>
                  <a:ext cx="345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5F62EF36-7B4C-4861-9BC4-962A62F2D4A8}"/>
                    </a:ext>
                  </a:extLst>
                </p14:cNvPr>
                <p14:cNvContentPartPr/>
                <p14:nvPr/>
              </p14:nvContentPartPr>
              <p14:xfrm>
                <a:off x="7931473" y="1918622"/>
                <a:ext cx="34920" cy="76356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5F62EF36-7B4C-4861-9BC4-962A62F2D4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22833" y="1909622"/>
                  <a:ext cx="5256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8C571473-D83B-4E52-AF26-C021C9FF8A68}"/>
                    </a:ext>
                  </a:extLst>
                </p14:cNvPr>
                <p14:cNvContentPartPr/>
                <p14:nvPr/>
              </p14:nvContentPartPr>
              <p14:xfrm>
                <a:off x="7186993" y="2065502"/>
                <a:ext cx="647280" cy="1800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8C571473-D83B-4E52-AF26-C021C9FF8A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78353" y="2056862"/>
                  <a:ext cx="66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A473747A-3A8C-4BFD-A5C2-03560E276C8B}"/>
                    </a:ext>
                  </a:extLst>
                </p14:cNvPr>
                <p14:cNvContentPartPr/>
                <p14:nvPr/>
              </p14:nvContentPartPr>
              <p14:xfrm>
                <a:off x="7206073" y="2208422"/>
                <a:ext cx="617760" cy="1188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A473747A-3A8C-4BFD-A5C2-03560E276C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97073" y="2199422"/>
                  <a:ext cx="635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DD79BE3E-96F5-4650-9454-E974971F4CF3}"/>
                    </a:ext>
                  </a:extLst>
                </p14:cNvPr>
                <p14:cNvContentPartPr/>
                <p14:nvPr/>
              </p14:nvContentPartPr>
              <p14:xfrm>
                <a:off x="7253593" y="2335142"/>
                <a:ext cx="633240" cy="1152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DD79BE3E-96F5-4650-9454-E974971F4C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44593" y="2326502"/>
                  <a:ext cx="65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7FE88D67-F578-4FC6-B0EC-07A16D8A93D2}"/>
                    </a:ext>
                  </a:extLst>
                </p14:cNvPr>
                <p14:cNvContentPartPr/>
                <p14:nvPr/>
              </p14:nvContentPartPr>
              <p14:xfrm>
                <a:off x="7170433" y="2449622"/>
                <a:ext cx="552960" cy="2880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7FE88D67-F578-4FC6-B0EC-07A16D8A93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61793" y="2440622"/>
                  <a:ext cx="570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5329F14B-46A2-4234-85D4-BE9454759D74}"/>
                    </a:ext>
                  </a:extLst>
                </p14:cNvPr>
                <p14:cNvContentPartPr/>
                <p14:nvPr/>
              </p14:nvContentPartPr>
              <p14:xfrm>
                <a:off x="7227313" y="2578142"/>
                <a:ext cx="434520" cy="1656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5329F14B-46A2-4234-85D4-BE9454759D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18313" y="2569502"/>
                  <a:ext cx="452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FFCA5E68-8D99-4670-86D0-FA3009A10E89}"/>
                    </a:ext>
                  </a:extLst>
                </p14:cNvPr>
                <p14:cNvContentPartPr/>
                <p14:nvPr/>
              </p14:nvContentPartPr>
              <p14:xfrm>
                <a:off x="7948033" y="1574822"/>
                <a:ext cx="215280" cy="5436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FFCA5E68-8D99-4670-86D0-FA3009A10E8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39393" y="1566182"/>
                  <a:ext cx="23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9BB80439-481D-4C34-B470-D5AF8121C8DA}"/>
                    </a:ext>
                  </a:extLst>
                </p14:cNvPr>
                <p14:cNvContentPartPr/>
                <p14:nvPr/>
              </p14:nvContentPartPr>
              <p14:xfrm>
                <a:off x="7871713" y="1509302"/>
                <a:ext cx="161280" cy="2484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9BB80439-481D-4C34-B470-D5AF8121C8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62713" y="1500302"/>
                  <a:ext cx="178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72DEB58B-9492-4AE3-82BD-7D480532794D}"/>
                    </a:ext>
                  </a:extLst>
                </p14:cNvPr>
                <p14:cNvContentPartPr/>
                <p14:nvPr/>
              </p14:nvContentPartPr>
              <p14:xfrm>
                <a:off x="7883953" y="1506422"/>
                <a:ext cx="353160" cy="40536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72DEB58B-9492-4AE3-82BD-7D48053279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75313" y="1497422"/>
                  <a:ext cx="3708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8067E7EB-A5CC-480C-9AA6-51F175D362D0}"/>
                    </a:ext>
                  </a:extLst>
                </p14:cNvPr>
                <p14:cNvContentPartPr/>
                <p14:nvPr/>
              </p14:nvContentPartPr>
              <p14:xfrm>
                <a:off x="8215513" y="1508582"/>
                <a:ext cx="22680" cy="54180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8067E7EB-A5CC-480C-9AA6-51F175D362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06873" y="1499942"/>
                  <a:ext cx="403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6AB24D04-512A-4E28-8B94-FE6B386754B3}"/>
                    </a:ext>
                  </a:extLst>
                </p14:cNvPr>
                <p14:cNvContentPartPr/>
                <p14:nvPr/>
              </p14:nvContentPartPr>
              <p14:xfrm>
                <a:off x="8082673" y="2052902"/>
                <a:ext cx="190440" cy="29736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6AB24D04-512A-4E28-8B94-FE6B386754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73673" y="2044262"/>
                  <a:ext cx="208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C4AC322B-BE10-4A88-8734-DCE40226ED92}"/>
                    </a:ext>
                  </a:extLst>
                </p14:cNvPr>
                <p14:cNvContentPartPr/>
                <p14:nvPr/>
              </p14:nvContentPartPr>
              <p14:xfrm>
                <a:off x="7916713" y="2460782"/>
                <a:ext cx="64440" cy="10368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C4AC322B-BE10-4A88-8734-DCE40226ED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08073" y="2452142"/>
                  <a:ext cx="8208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8" name="잉크 147">
                <a:extLst>
                  <a:ext uri="{FF2B5EF4-FFF2-40B4-BE49-F238E27FC236}">
                    <a16:creationId xmlns:a16="http://schemas.microsoft.com/office/drawing/2014/main" id="{D4A02163-2935-4A3D-B454-0CE72445B0A0}"/>
                  </a:ext>
                </a:extLst>
              </p14:cNvPr>
              <p14:cNvContentPartPr/>
              <p14:nvPr/>
            </p14:nvContentPartPr>
            <p14:xfrm>
              <a:off x="9645793" y="2315342"/>
              <a:ext cx="1626840" cy="46080"/>
            </p14:xfrm>
          </p:contentPart>
        </mc:Choice>
        <mc:Fallback xmlns="">
          <p:pic>
            <p:nvPicPr>
              <p:cNvPr id="148" name="잉크 147">
                <a:extLst>
                  <a:ext uri="{FF2B5EF4-FFF2-40B4-BE49-F238E27FC236}">
                    <a16:creationId xmlns:a16="http://schemas.microsoft.com/office/drawing/2014/main" id="{D4A02163-2935-4A3D-B454-0CE72445B0A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637153" y="2306342"/>
                <a:ext cx="164448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5265F00F-34C0-41EC-92C8-B4F5829BAD85}"/>
              </a:ext>
            </a:extLst>
          </p:cNvPr>
          <p:cNvGrpSpPr/>
          <p:nvPr/>
        </p:nvGrpSpPr>
        <p:grpSpPr>
          <a:xfrm>
            <a:off x="2924953" y="5725262"/>
            <a:ext cx="734760" cy="657000"/>
            <a:chOff x="2924953" y="5725262"/>
            <a:chExt cx="73476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69FFBDF0-215A-4C77-B6F8-66164BF11750}"/>
                    </a:ext>
                  </a:extLst>
                </p14:cNvPr>
                <p14:cNvContentPartPr/>
                <p14:nvPr/>
              </p14:nvContentPartPr>
              <p14:xfrm>
                <a:off x="2924953" y="5725262"/>
                <a:ext cx="197280" cy="6012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69FFBDF0-215A-4C77-B6F8-66164BF117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16313" y="5716622"/>
                  <a:ext cx="214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34D9E5F7-F095-440E-9E02-54ABF584570C}"/>
                    </a:ext>
                  </a:extLst>
                </p14:cNvPr>
                <p14:cNvContentPartPr/>
                <p14:nvPr/>
              </p14:nvContentPartPr>
              <p14:xfrm>
                <a:off x="3022873" y="5864582"/>
                <a:ext cx="25920" cy="19980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34D9E5F7-F095-440E-9E02-54ABF58457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14233" y="5855942"/>
                  <a:ext cx="43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5FC051D0-4D7B-4AB3-95A9-8DB9B8AD1FB9}"/>
                    </a:ext>
                  </a:extLst>
                </p14:cNvPr>
                <p14:cNvContentPartPr/>
                <p14:nvPr/>
              </p14:nvContentPartPr>
              <p14:xfrm>
                <a:off x="2985433" y="6001382"/>
                <a:ext cx="150480" cy="10548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5FC051D0-4D7B-4AB3-95A9-8DB9B8AD1F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76793" y="5992742"/>
                  <a:ext cx="16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ED88442E-6AD1-4EAD-BA9A-E918346B44AA}"/>
                    </a:ext>
                  </a:extLst>
                </p14:cNvPr>
                <p14:cNvContentPartPr/>
                <p14:nvPr/>
              </p14:nvContentPartPr>
              <p14:xfrm>
                <a:off x="3192073" y="6124862"/>
                <a:ext cx="117720" cy="20340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ED88442E-6AD1-4EAD-BA9A-E918346B44A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83433" y="6115862"/>
                  <a:ext cx="135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5C3A7C94-0106-4C84-9655-F18DDD241EF0}"/>
                    </a:ext>
                  </a:extLst>
                </p14:cNvPr>
                <p14:cNvContentPartPr/>
                <p14:nvPr/>
              </p14:nvContentPartPr>
              <p14:xfrm>
                <a:off x="3194593" y="6201542"/>
                <a:ext cx="84240" cy="11484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5C3A7C94-0106-4C84-9655-F18DDD241EF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85953" y="6192902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ACC13A12-F563-48EC-903E-858C01162FA2}"/>
                    </a:ext>
                  </a:extLst>
                </p14:cNvPr>
                <p14:cNvContentPartPr/>
                <p14:nvPr/>
              </p14:nvContentPartPr>
              <p14:xfrm>
                <a:off x="3361273" y="6139622"/>
                <a:ext cx="91800" cy="18864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ACC13A12-F563-48EC-903E-858C01162F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52633" y="6130622"/>
                  <a:ext cx="10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397DCD5F-041C-4833-9FED-9C3822270E2A}"/>
                    </a:ext>
                  </a:extLst>
                </p14:cNvPr>
                <p14:cNvContentPartPr/>
                <p14:nvPr/>
              </p14:nvContentPartPr>
              <p14:xfrm>
                <a:off x="3402313" y="6314582"/>
                <a:ext cx="66960" cy="864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397DCD5F-041C-4833-9FED-9C3822270E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93673" y="6305942"/>
                  <a:ext cx="84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FF547D3F-9F61-4321-BDD5-2101ADCD5F83}"/>
                    </a:ext>
                  </a:extLst>
                </p14:cNvPr>
                <p14:cNvContentPartPr/>
                <p14:nvPr/>
              </p14:nvContentPartPr>
              <p14:xfrm>
                <a:off x="3519673" y="6201542"/>
                <a:ext cx="103680" cy="8892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FF547D3F-9F61-4321-BDD5-2101ADCD5F8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11033" y="6192902"/>
                  <a:ext cx="12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31E21B6A-880B-4033-8701-4CC03F7FC39A}"/>
                    </a:ext>
                  </a:extLst>
                </p14:cNvPr>
                <p14:cNvContentPartPr/>
                <p14:nvPr/>
              </p14:nvContentPartPr>
              <p14:xfrm>
                <a:off x="3648553" y="6188222"/>
                <a:ext cx="11160" cy="19404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31E21B6A-880B-4033-8701-4CC03F7FC3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39913" y="6179582"/>
                  <a:ext cx="288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5D3FD14D-C336-4578-A085-BB461BF74FA1}"/>
              </a:ext>
            </a:extLst>
          </p:cNvPr>
          <p:cNvGrpSpPr/>
          <p:nvPr/>
        </p:nvGrpSpPr>
        <p:grpSpPr>
          <a:xfrm>
            <a:off x="3948433" y="6125582"/>
            <a:ext cx="505080" cy="303120"/>
            <a:chOff x="3948433" y="6125582"/>
            <a:chExt cx="5050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0B0DBB5B-DB5A-426B-9CB5-BB23A99C8C1B}"/>
                    </a:ext>
                  </a:extLst>
                </p14:cNvPr>
                <p14:cNvContentPartPr/>
                <p14:nvPr/>
              </p14:nvContentPartPr>
              <p14:xfrm>
                <a:off x="3948433" y="6201542"/>
                <a:ext cx="53280" cy="9000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0B0DBB5B-DB5A-426B-9CB5-BB23A99C8C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39793" y="6192902"/>
                  <a:ext cx="70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66B701CB-0D73-4C79-9463-18851F9E05CB}"/>
                    </a:ext>
                  </a:extLst>
                </p14:cNvPr>
                <p14:cNvContentPartPr/>
                <p14:nvPr/>
              </p14:nvContentPartPr>
              <p14:xfrm>
                <a:off x="4062193" y="6222422"/>
                <a:ext cx="39960" cy="9324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66B701CB-0D73-4C79-9463-18851F9E05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53553" y="6213782"/>
                  <a:ext cx="5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97095C03-0339-44C8-8F39-6CC3DCC25C62}"/>
                    </a:ext>
                  </a:extLst>
                </p14:cNvPr>
                <p14:cNvContentPartPr/>
                <p14:nvPr/>
              </p14:nvContentPartPr>
              <p14:xfrm>
                <a:off x="4193593" y="6154382"/>
                <a:ext cx="14400" cy="14148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97095C03-0339-44C8-8F39-6CC3DCC25C6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84953" y="6145382"/>
                  <a:ext cx="32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B6A545B6-489A-4C92-9F0E-C483B1197106}"/>
                    </a:ext>
                  </a:extLst>
                </p14:cNvPr>
                <p14:cNvContentPartPr/>
                <p14:nvPr/>
              </p14:nvContentPartPr>
              <p14:xfrm>
                <a:off x="4232473" y="6162302"/>
                <a:ext cx="38160" cy="15696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B6A545B6-489A-4C92-9F0E-C483B11971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23473" y="6153662"/>
                  <a:ext cx="55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775331CB-6106-4CDD-A1EB-ACCDD0C43BF6}"/>
                    </a:ext>
                  </a:extLst>
                </p14:cNvPr>
                <p14:cNvContentPartPr/>
                <p14:nvPr/>
              </p14:nvContentPartPr>
              <p14:xfrm>
                <a:off x="4203673" y="6245822"/>
                <a:ext cx="67680" cy="7164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775331CB-6106-4CDD-A1EB-ACCDD0C43BF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94673" y="6237182"/>
                  <a:ext cx="8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1C64BFAF-84ED-4D75-8AE5-AF580DC2E2B9}"/>
                    </a:ext>
                  </a:extLst>
                </p14:cNvPr>
                <p14:cNvContentPartPr/>
                <p14:nvPr/>
              </p14:nvContentPartPr>
              <p14:xfrm>
                <a:off x="4333273" y="6172742"/>
                <a:ext cx="71640" cy="12960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1C64BFAF-84ED-4D75-8AE5-AF580DC2E2B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24633" y="6164102"/>
                  <a:ext cx="89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476460E2-8203-47B9-B6FC-2C9D9C1E4DBD}"/>
                    </a:ext>
                  </a:extLst>
                </p14:cNvPr>
                <p14:cNvContentPartPr/>
                <p14:nvPr/>
              </p14:nvContentPartPr>
              <p14:xfrm>
                <a:off x="4414633" y="6125582"/>
                <a:ext cx="38880" cy="30312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476460E2-8203-47B9-B6FC-2C9D9C1E4DB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05633" y="6116582"/>
                  <a:ext cx="5652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7" name="잉크 166">
                <a:extLst>
                  <a:ext uri="{FF2B5EF4-FFF2-40B4-BE49-F238E27FC236}">
                    <a16:creationId xmlns:a16="http://schemas.microsoft.com/office/drawing/2014/main" id="{7F4C6F2A-4328-494B-97C2-59FFE10FF23C}"/>
                  </a:ext>
                </a:extLst>
              </p14:cNvPr>
              <p14:cNvContentPartPr/>
              <p14:nvPr/>
            </p14:nvContentPartPr>
            <p14:xfrm>
              <a:off x="2874193" y="5256542"/>
              <a:ext cx="177840" cy="29160"/>
            </p14:xfrm>
          </p:contentPart>
        </mc:Choice>
        <mc:Fallback xmlns="">
          <p:pic>
            <p:nvPicPr>
              <p:cNvPr id="167" name="잉크 166">
                <a:extLst>
                  <a:ext uri="{FF2B5EF4-FFF2-40B4-BE49-F238E27FC236}">
                    <a16:creationId xmlns:a16="http://schemas.microsoft.com/office/drawing/2014/main" id="{7F4C6F2A-4328-494B-97C2-59FFE10FF2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865553" y="5247542"/>
                <a:ext cx="195480" cy="4680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TextBox 167">
            <a:extLst>
              <a:ext uri="{FF2B5EF4-FFF2-40B4-BE49-F238E27FC236}">
                <a16:creationId xmlns:a16="http://schemas.microsoft.com/office/drawing/2014/main" id="{34D25B6E-54FA-479A-AF06-DBBF74A0EEC0}"/>
              </a:ext>
            </a:extLst>
          </p:cNvPr>
          <p:cNvSpPr txBox="1"/>
          <p:nvPr/>
        </p:nvSpPr>
        <p:spPr>
          <a:xfrm>
            <a:off x="3704353" y="3275394"/>
            <a:ext cx="31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ch07/im2coltest.py</a:t>
            </a:r>
            <a:endParaRPr lang="ko-KR" altLang="en-US" dirty="0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0520DA5-CFAE-47AB-970F-878B5F746037}"/>
              </a:ext>
            </a:extLst>
          </p:cNvPr>
          <p:cNvGrpSpPr/>
          <p:nvPr/>
        </p:nvGrpSpPr>
        <p:grpSpPr>
          <a:xfrm>
            <a:off x="9024793" y="751502"/>
            <a:ext cx="739440" cy="321840"/>
            <a:chOff x="9024793" y="751502"/>
            <a:chExt cx="73944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F325E307-49FF-4DAA-B677-89E221B3EFBA}"/>
                    </a:ext>
                  </a:extLst>
                </p14:cNvPr>
                <p14:cNvContentPartPr/>
                <p14:nvPr/>
              </p14:nvContentPartPr>
              <p14:xfrm>
                <a:off x="9024793" y="751502"/>
                <a:ext cx="169560" cy="2545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F325E307-49FF-4DAA-B677-89E221B3EFB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16153" y="742862"/>
                  <a:ext cx="187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2EA150E5-084B-45C0-AA0A-C55F606E08E8}"/>
                    </a:ext>
                  </a:extLst>
                </p14:cNvPr>
                <p14:cNvContentPartPr/>
                <p14:nvPr/>
              </p14:nvContentPartPr>
              <p14:xfrm>
                <a:off x="9255553" y="817022"/>
                <a:ext cx="178560" cy="2228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2EA150E5-084B-45C0-AA0A-C55F606E08E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46913" y="808022"/>
                  <a:ext cx="196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770BA4E8-BEEE-4BCF-A8A2-B57AF94F86D5}"/>
                    </a:ext>
                  </a:extLst>
                </p14:cNvPr>
                <p14:cNvContentPartPr/>
                <p14:nvPr/>
              </p14:nvContentPartPr>
              <p14:xfrm>
                <a:off x="9309913" y="848702"/>
                <a:ext cx="223560" cy="19476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770BA4E8-BEEE-4BCF-A8A2-B57AF94F86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00913" y="839702"/>
                  <a:ext cx="241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A29A0F9D-833C-4316-904A-6F1EE954FA34}"/>
                    </a:ext>
                  </a:extLst>
                </p14:cNvPr>
                <p14:cNvContentPartPr/>
                <p14:nvPr/>
              </p14:nvContentPartPr>
              <p14:xfrm>
                <a:off x="9588913" y="824942"/>
                <a:ext cx="175320" cy="2484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A29A0F9D-833C-4316-904A-6F1EE954FA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80273" y="816302"/>
                  <a:ext cx="192960" cy="26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52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692963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7.4.3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합성곱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계층 구현하기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57" y="5250921"/>
            <a:ext cx="5425763" cy="1581969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FB75F-B8BB-4DFC-A323-178AC80C1599}"/>
              </a:ext>
            </a:extLst>
          </p:cNvPr>
          <p:cNvSpPr txBox="1"/>
          <p:nvPr/>
        </p:nvSpPr>
        <p:spPr>
          <a:xfrm>
            <a:off x="7315200" y="812800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common/layer.py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7F7E5E9-B0F7-4F5B-A155-B1F18B2F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4" y="1180647"/>
            <a:ext cx="5857875" cy="541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3A7BF3-F6FD-42E3-8B3D-EA6FCED9783F}"/>
              </a:ext>
            </a:extLst>
          </p:cNvPr>
          <p:cNvSpPr txBox="1"/>
          <p:nvPr/>
        </p:nvSpPr>
        <p:spPr>
          <a:xfrm>
            <a:off x="5273965" y="4943144"/>
            <a:ext cx="3611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FN</a:t>
            </a:r>
            <a:r>
              <a:rPr lang="ko-KR" altLang="en-US" sz="1400" dirty="0"/>
              <a:t>이 결정되었기에 나머지는 알아서 선택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36551C9-9760-4F60-951E-561AD5459712}"/>
              </a:ext>
            </a:extLst>
          </p:cNvPr>
          <p:cNvGrpSpPr/>
          <p:nvPr/>
        </p:nvGrpSpPr>
        <p:grpSpPr>
          <a:xfrm>
            <a:off x="3211153" y="4994102"/>
            <a:ext cx="2046240" cy="199440"/>
            <a:chOff x="3211153" y="4994102"/>
            <a:chExt cx="204624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0188E3D-346C-4376-9094-F0A823454F2A}"/>
                    </a:ext>
                  </a:extLst>
                </p14:cNvPr>
                <p14:cNvContentPartPr/>
                <p14:nvPr/>
              </p14:nvContentPartPr>
              <p14:xfrm>
                <a:off x="3211153" y="5067542"/>
                <a:ext cx="237600" cy="410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0188E3D-346C-4376-9094-F0A823454F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02153" y="5058542"/>
                  <a:ext cx="255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9877D8E2-6F77-4B24-B4D6-850D41584E37}"/>
                    </a:ext>
                  </a:extLst>
                </p14:cNvPr>
                <p14:cNvContentPartPr/>
                <p14:nvPr/>
              </p14:nvContentPartPr>
              <p14:xfrm>
                <a:off x="3444073" y="5057102"/>
                <a:ext cx="1788480" cy="1364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9877D8E2-6F77-4B24-B4D6-850D41584E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35433" y="5048462"/>
                  <a:ext cx="180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F664DACE-D5F0-40AC-B221-3908506329AA}"/>
                    </a:ext>
                  </a:extLst>
                </p14:cNvPr>
                <p14:cNvContentPartPr/>
                <p14:nvPr/>
              </p14:nvContentPartPr>
              <p14:xfrm>
                <a:off x="5155873" y="4994102"/>
                <a:ext cx="101520" cy="1688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F664DACE-D5F0-40AC-B221-3908506329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47233" y="4985102"/>
                  <a:ext cx="11916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DC4C42C8-BC5C-4125-80DD-A213F09D9611}"/>
                  </a:ext>
                </a:extLst>
              </p14:cNvPr>
              <p14:cNvContentPartPr/>
              <p14:nvPr/>
            </p14:nvContentPartPr>
            <p14:xfrm>
              <a:off x="2504833" y="5598182"/>
              <a:ext cx="1666800" cy="4860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DC4C42C8-BC5C-4125-80DD-A213F09D96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6193" y="5589542"/>
                <a:ext cx="16844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잉크 47">
                <a:extLst>
                  <a:ext uri="{FF2B5EF4-FFF2-40B4-BE49-F238E27FC236}">
                    <a16:creationId xmlns:a16="http://schemas.microsoft.com/office/drawing/2014/main" id="{5B694188-D523-47F4-BFC7-A7F5450E8C27}"/>
                  </a:ext>
                </a:extLst>
              </p14:cNvPr>
              <p14:cNvContentPartPr/>
              <p14:nvPr/>
            </p14:nvContentPartPr>
            <p14:xfrm>
              <a:off x="7171513" y="6376862"/>
              <a:ext cx="628920" cy="36360"/>
            </p14:xfrm>
          </p:contentPart>
        </mc:Choice>
        <mc:Fallback xmlns="">
          <p:pic>
            <p:nvPicPr>
              <p:cNvPr id="48" name="잉크 47">
                <a:extLst>
                  <a:ext uri="{FF2B5EF4-FFF2-40B4-BE49-F238E27FC236}">
                    <a16:creationId xmlns:a16="http://schemas.microsoft.com/office/drawing/2014/main" id="{5B694188-D523-47F4-BFC7-A7F5450E8C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62513" y="6367862"/>
                <a:ext cx="64656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4B2C0D0-D4FD-4953-8D17-11271764C67E}"/>
              </a:ext>
            </a:extLst>
          </p:cNvPr>
          <p:cNvSpPr txBox="1"/>
          <p:nvPr/>
        </p:nvSpPr>
        <p:spPr>
          <a:xfrm>
            <a:off x="10280072" y="6243782"/>
            <a:ext cx="159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그림</a:t>
            </a:r>
            <a:r>
              <a:rPr lang="en-US" altLang="ko-KR" sz="1200" dirty="0">
                <a:solidFill>
                  <a:srgbClr val="FF0000"/>
                </a:solidFill>
              </a:rPr>
              <a:t>7.19 </a:t>
            </a:r>
            <a:r>
              <a:rPr lang="ko-KR" altLang="en-US" sz="1200" dirty="0">
                <a:solidFill>
                  <a:srgbClr val="FF0000"/>
                </a:solidFill>
              </a:rPr>
              <a:t>모양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FEFA2291-E163-4A15-8CB9-D75D12349CA1}"/>
              </a:ext>
            </a:extLst>
          </p:cNvPr>
          <p:cNvGrpSpPr/>
          <p:nvPr/>
        </p:nvGrpSpPr>
        <p:grpSpPr>
          <a:xfrm>
            <a:off x="9641113" y="6321782"/>
            <a:ext cx="1623240" cy="187200"/>
            <a:chOff x="9641113" y="6321782"/>
            <a:chExt cx="162324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F270E05F-3CA7-467A-857D-E9D4811C37B7}"/>
                    </a:ext>
                  </a:extLst>
                </p14:cNvPr>
                <p14:cNvContentPartPr/>
                <p14:nvPr/>
              </p14:nvContentPartPr>
              <p14:xfrm>
                <a:off x="9641113" y="6321782"/>
                <a:ext cx="402120" cy="3960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F270E05F-3CA7-467A-857D-E9D4811C37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32113" y="6312782"/>
                  <a:ext cx="419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2B2EE1C0-AE6D-40AD-92D4-581FFC9F8D81}"/>
                    </a:ext>
                  </a:extLst>
                </p14:cNvPr>
                <p14:cNvContentPartPr/>
                <p14:nvPr/>
              </p14:nvContentPartPr>
              <p14:xfrm>
                <a:off x="10028473" y="6346262"/>
                <a:ext cx="345960" cy="9720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2B2EE1C0-AE6D-40AD-92D4-581FFC9F8D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19473" y="6337622"/>
                  <a:ext cx="363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A672562B-4A04-4CE2-AB4A-965D4A2E6D9F}"/>
                    </a:ext>
                  </a:extLst>
                </p14:cNvPr>
                <p14:cNvContentPartPr/>
                <p14:nvPr/>
              </p14:nvContentPartPr>
              <p14:xfrm>
                <a:off x="10308553" y="6330782"/>
                <a:ext cx="57240" cy="13572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A672562B-4A04-4CE2-AB4A-965D4A2E6D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99913" y="6322142"/>
                  <a:ext cx="74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C493FA8D-D74B-458F-B217-EAB4314D8908}"/>
                    </a:ext>
                  </a:extLst>
                </p14:cNvPr>
                <p14:cNvContentPartPr/>
                <p14:nvPr/>
              </p14:nvContentPartPr>
              <p14:xfrm>
                <a:off x="10480633" y="6476582"/>
                <a:ext cx="783720" cy="3240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C493FA8D-D74B-458F-B217-EAB4314D89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71993" y="6467582"/>
                  <a:ext cx="801360" cy="5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5A9D108B-0B14-4AA1-A762-5B6BC4A9BB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73" y="1265949"/>
            <a:ext cx="6136635" cy="26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05489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7.4.4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풀링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계층 구현하기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1296469"/>
            <a:ext cx="3830981" cy="30250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" y="4444579"/>
            <a:ext cx="3830981" cy="196073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18357" y="5570427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풀링</a:t>
            </a:r>
            <a:r>
              <a:rPr lang="ko-KR" altLang="en-US" sz="1400" dirty="0">
                <a:latin typeface="YDVYMjOStd12"/>
              </a:rPr>
              <a:t> 계층 구현은 </a:t>
            </a:r>
            <a:r>
              <a:rPr lang="en-US" altLang="ko-KR" sz="1400" dirty="0">
                <a:latin typeface="YDVYMjOStd12"/>
              </a:rPr>
              <a:t>[</a:t>
            </a:r>
            <a:r>
              <a:rPr lang="ko-KR" altLang="en-US" sz="1400" dirty="0">
                <a:latin typeface="YDVYMjOStd12"/>
              </a:rPr>
              <a:t>그림 </a:t>
            </a:r>
            <a:r>
              <a:rPr lang="en-US" altLang="ko-KR" sz="1400" dirty="0">
                <a:latin typeface="ITCGaramondStd-Lt"/>
              </a:rPr>
              <a:t>7</a:t>
            </a:r>
            <a:r>
              <a:rPr lang="en-US" altLang="ko-KR" sz="1400" dirty="0">
                <a:latin typeface="YDVYMjOStd12"/>
              </a:rPr>
              <a:t>-</a:t>
            </a:r>
            <a:r>
              <a:rPr lang="en-US" altLang="ko-KR" sz="1400" dirty="0">
                <a:latin typeface="ITCGaramondStd-Lt"/>
              </a:rPr>
              <a:t>22</a:t>
            </a:r>
            <a:r>
              <a:rPr lang="en-US" altLang="ko-KR" sz="1400" dirty="0">
                <a:latin typeface="YDVYMjOStd12"/>
              </a:rPr>
              <a:t>]</a:t>
            </a:r>
            <a:r>
              <a:rPr lang="ko-KR" altLang="en-US" sz="1400" dirty="0">
                <a:latin typeface="YDVYMjOStd12"/>
              </a:rPr>
              <a:t>와 같이 다음의 세 단계로 진행한다</a:t>
            </a:r>
            <a:r>
              <a:rPr lang="en-US" altLang="ko-KR" sz="1400" dirty="0">
                <a:latin typeface="YDVYMjOStd12"/>
              </a:rPr>
              <a:t>.</a:t>
            </a:r>
          </a:p>
          <a:p>
            <a:r>
              <a:rPr lang="en-US" altLang="ko-KR" sz="1600" dirty="0">
                <a:latin typeface="HelveticaNeue-Medium"/>
              </a:rPr>
              <a:t>1</a:t>
            </a:r>
            <a:r>
              <a:rPr lang="en-US" altLang="ko-KR" sz="1400" dirty="0">
                <a:latin typeface="YDVYGOStd14"/>
              </a:rPr>
              <a:t>. </a:t>
            </a:r>
            <a:r>
              <a:rPr lang="ko-KR" altLang="en-US" sz="1400" dirty="0">
                <a:latin typeface="YDVYGOStd12"/>
              </a:rPr>
              <a:t>입력 데이터를 전개한다</a:t>
            </a:r>
            <a:r>
              <a:rPr lang="en-US" altLang="ko-KR" sz="1400" dirty="0">
                <a:latin typeface="YDVYGOStd12"/>
              </a:rPr>
              <a:t>.</a:t>
            </a:r>
          </a:p>
          <a:p>
            <a:r>
              <a:rPr lang="en-US" altLang="ko-KR" sz="1600" dirty="0">
                <a:latin typeface="HelveticaNeue-Medium"/>
              </a:rPr>
              <a:t>2</a:t>
            </a:r>
            <a:r>
              <a:rPr lang="en-US" altLang="ko-KR" sz="1400" dirty="0">
                <a:latin typeface="YDVYGOStd14"/>
              </a:rPr>
              <a:t>. </a:t>
            </a:r>
            <a:r>
              <a:rPr lang="ko-KR" altLang="en-US" sz="1400" dirty="0" err="1">
                <a:latin typeface="YDVYGOStd12"/>
              </a:rPr>
              <a:t>행별</a:t>
            </a:r>
            <a:r>
              <a:rPr lang="ko-KR" altLang="en-US" sz="1400" dirty="0">
                <a:latin typeface="YDVYGOStd12"/>
              </a:rPr>
              <a:t> 최댓값을 구한다</a:t>
            </a:r>
            <a:r>
              <a:rPr lang="en-US" altLang="ko-KR" sz="1400" dirty="0">
                <a:latin typeface="YDVYGOStd12"/>
              </a:rPr>
              <a:t>.</a:t>
            </a:r>
          </a:p>
          <a:p>
            <a:r>
              <a:rPr lang="en-US" altLang="ko-KR" sz="1600" dirty="0">
                <a:latin typeface="HelveticaNeue-Medium"/>
              </a:rPr>
              <a:t>3</a:t>
            </a:r>
            <a:r>
              <a:rPr lang="en-US" altLang="ko-KR" sz="1400" dirty="0">
                <a:latin typeface="YDVYGOStd14"/>
              </a:rPr>
              <a:t>. </a:t>
            </a:r>
            <a:r>
              <a:rPr lang="ko-KR" altLang="en-US" sz="1400" dirty="0">
                <a:latin typeface="YDVYGOStd12"/>
              </a:rPr>
              <a:t>적절한 모양으로 성형한다</a:t>
            </a:r>
            <a:r>
              <a:rPr lang="en-US" altLang="ko-KR" sz="1400" dirty="0">
                <a:latin typeface="YDVYGOStd12"/>
              </a:rPr>
              <a:t>.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18489-9B13-4F4C-BE0A-33755D354A85}"/>
              </a:ext>
            </a:extLst>
          </p:cNvPr>
          <p:cNvSpPr txBox="1"/>
          <p:nvPr/>
        </p:nvSpPr>
        <p:spPr>
          <a:xfrm>
            <a:off x="991176" y="1080816"/>
            <a:ext cx="335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/>
              <a:t>풀링의</a:t>
            </a:r>
            <a:r>
              <a:rPr lang="ko-KR" altLang="en-US" sz="1200" dirty="0"/>
              <a:t> 경우 채널 쪽이 독립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7A06F54-AFC6-4FFE-9DF9-703BCF91A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753" y="705489"/>
            <a:ext cx="6229350" cy="4324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FF3713-23C6-4F56-9A84-384128AC0E54}"/>
              </a:ext>
            </a:extLst>
          </p:cNvPr>
          <p:cNvSpPr txBox="1"/>
          <p:nvPr/>
        </p:nvSpPr>
        <p:spPr>
          <a:xfrm>
            <a:off x="6354618" y="261007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common/layer.py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80BE-43EA-410B-B970-577310A08551}"/>
              </a:ext>
            </a:extLst>
          </p:cNvPr>
          <p:cNvSpPr txBox="1"/>
          <p:nvPr/>
        </p:nvSpPr>
        <p:spPr>
          <a:xfrm>
            <a:off x="8850104" y="3598205"/>
            <a:ext cx="303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Pooling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size</a:t>
            </a:r>
            <a:r>
              <a:rPr lang="ko-KR" altLang="en-US" sz="1200" dirty="0">
                <a:solidFill>
                  <a:srgbClr val="FF0000"/>
                </a:solidFill>
              </a:rPr>
              <a:t> 만큼만 한 줄에 있도록</a:t>
            </a:r>
            <a:r>
              <a:rPr lang="en-US" altLang="ko-KR" sz="1200" dirty="0">
                <a:solidFill>
                  <a:srgbClr val="FF0000"/>
                </a:solidFill>
              </a:rPr>
              <a:t>..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0DD1BD17-AE62-4208-8532-2F4426378939}"/>
                  </a:ext>
                </a:extLst>
              </p14:cNvPr>
              <p14:cNvContentPartPr/>
              <p14:nvPr/>
            </p14:nvContentPartPr>
            <p14:xfrm>
              <a:off x="6618193" y="-507058"/>
              <a:ext cx="15840" cy="864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0DD1BD17-AE62-4208-8532-2F44263789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9193" y="-516058"/>
                <a:ext cx="334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015BBD-D7E1-4F06-9C8E-F00F9608C9AE}"/>
              </a:ext>
            </a:extLst>
          </p:cNvPr>
          <p:cNvGrpSpPr/>
          <p:nvPr/>
        </p:nvGrpSpPr>
        <p:grpSpPr>
          <a:xfrm>
            <a:off x="7485793" y="3529262"/>
            <a:ext cx="2067480" cy="206280"/>
            <a:chOff x="7485793" y="3529262"/>
            <a:chExt cx="20674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ECF4F30E-5C45-4F81-92B6-656CBAFDDDF4}"/>
                    </a:ext>
                  </a:extLst>
                </p14:cNvPr>
                <p14:cNvContentPartPr/>
                <p14:nvPr/>
              </p14:nvContentPartPr>
              <p14:xfrm>
                <a:off x="7485793" y="3529262"/>
                <a:ext cx="2067480" cy="536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ECF4F30E-5C45-4F81-92B6-656CBAFDDD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77153" y="3520262"/>
                  <a:ext cx="2085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29EF63C7-B7AD-424F-8E9A-E3F9FE9D6D87}"/>
                    </a:ext>
                  </a:extLst>
                </p14:cNvPr>
                <p14:cNvContentPartPr/>
                <p14:nvPr/>
              </p14:nvContentPartPr>
              <p14:xfrm>
                <a:off x="8687833" y="3589742"/>
                <a:ext cx="199800" cy="1458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29EF63C7-B7AD-424F-8E9A-E3F9FE9D6D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78833" y="3581102"/>
                  <a:ext cx="217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53B71BA9-E726-43B5-A3D4-954D42D108A1}"/>
                    </a:ext>
                  </a:extLst>
                </p14:cNvPr>
                <p14:cNvContentPartPr/>
                <p14:nvPr/>
              </p14:nvContentPartPr>
              <p14:xfrm>
                <a:off x="8628793" y="3592622"/>
                <a:ext cx="78840" cy="727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53B71BA9-E726-43B5-A3D4-954D42D108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0153" y="3583982"/>
                  <a:ext cx="96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8613721-E456-40AC-89CC-888A9FFE8FA4}"/>
                    </a:ext>
                  </a:extLst>
                </p14:cNvPr>
                <p14:cNvContentPartPr/>
                <p14:nvPr/>
              </p14:nvContentPartPr>
              <p14:xfrm>
                <a:off x="8700073" y="3595502"/>
                <a:ext cx="79920" cy="4788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8613721-E456-40AC-89CC-888A9FFE8F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91073" y="3586502"/>
                  <a:ext cx="9756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767E0776-6FA3-40A2-BA8A-6136A25E4819}"/>
                  </a:ext>
                </a:extLst>
              </p14:cNvPr>
              <p14:cNvContentPartPr/>
              <p14:nvPr/>
            </p14:nvContentPartPr>
            <p14:xfrm>
              <a:off x="5452873" y="3889262"/>
              <a:ext cx="75960" cy="7524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767E0776-6FA3-40A2-BA8A-6136A25E48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44233" y="3880622"/>
                <a:ext cx="9360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6DFD1319-166F-4A8B-B3CC-AE23A5D88443}"/>
              </a:ext>
            </a:extLst>
          </p:cNvPr>
          <p:cNvGrpSpPr/>
          <p:nvPr/>
        </p:nvGrpSpPr>
        <p:grpSpPr>
          <a:xfrm>
            <a:off x="5626393" y="3965222"/>
            <a:ext cx="2148840" cy="72360"/>
            <a:chOff x="5626393" y="3965222"/>
            <a:chExt cx="214884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CE8BAEAC-74DA-4920-BB94-D8C21DFE752F}"/>
                    </a:ext>
                  </a:extLst>
                </p14:cNvPr>
                <p14:cNvContentPartPr/>
                <p14:nvPr/>
              </p14:nvContentPartPr>
              <p14:xfrm>
                <a:off x="5626393" y="3992582"/>
                <a:ext cx="1808280" cy="450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CE8BAEAC-74DA-4920-BB94-D8C21DFE75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17393" y="3983942"/>
                  <a:ext cx="1825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33954D3C-E170-4D15-A5F1-78C8A71AEC92}"/>
                    </a:ext>
                  </a:extLst>
                </p14:cNvPr>
                <p14:cNvContentPartPr/>
                <p14:nvPr/>
              </p14:nvContentPartPr>
              <p14:xfrm>
                <a:off x="7552393" y="3965222"/>
                <a:ext cx="222840" cy="424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33954D3C-E170-4D15-A5F1-78C8A71AEC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43393" y="3956222"/>
                  <a:ext cx="240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5611EAD8-8872-4588-BE64-C246BE07616C}"/>
                    </a:ext>
                  </a:extLst>
                </p14:cNvPr>
                <p14:cNvContentPartPr/>
                <p14:nvPr/>
              </p14:nvContentPartPr>
              <p14:xfrm>
                <a:off x="7306873" y="3990062"/>
                <a:ext cx="301680" cy="136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5611EAD8-8872-4588-BE64-C246BE0761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97873" y="3981422"/>
                  <a:ext cx="31932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979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7.5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구현하기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16" y="1144808"/>
            <a:ext cx="5824653" cy="2044007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264315" y="3261922"/>
            <a:ext cx="9024993" cy="2923878"/>
            <a:chOff x="991177" y="2879914"/>
            <a:chExt cx="6096000" cy="2923878"/>
          </a:xfrm>
        </p:grpSpPr>
        <p:sp>
          <p:nvSpPr>
            <p:cNvPr id="6" name="직사각형 5"/>
            <p:cNvSpPr/>
            <p:nvPr/>
          </p:nvSpPr>
          <p:spPr>
            <a:xfrm>
              <a:off x="991177" y="2879914"/>
              <a:ext cx="6096000" cy="20928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600" dirty="0">
                  <a:solidFill>
                    <a:srgbClr val="000000"/>
                  </a:solidFill>
                  <a:latin typeface="YDVYGOStd14"/>
                </a:rPr>
                <a:t>초기화 때 받는 인수</a:t>
              </a:r>
            </a:p>
            <a:p>
              <a:r>
                <a:rPr lang="ko-KR" altLang="en-US" sz="600" dirty="0">
                  <a:solidFill>
                    <a:srgbClr val="5F5E5E"/>
                  </a:solidFill>
                  <a:latin typeface="YDVYGOStd12"/>
                </a:rPr>
                <a:t>●●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input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dim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입력 데이터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(</a:t>
              </a:r>
              <a:r>
                <a:rPr lang="ko-KR" altLang="en-US" sz="1400" dirty="0">
                  <a:solidFill>
                    <a:srgbClr val="000000"/>
                  </a:solidFill>
                  <a:latin typeface="YDVYGOStd14"/>
                </a:rPr>
                <a:t>채널 수</a:t>
              </a:r>
              <a:r>
                <a:rPr lang="en-US" altLang="ko-KR" sz="1400" dirty="0">
                  <a:solidFill>
                    <a:srgbClr val="000000"/>
                  </a:solidFill>
                  <a:latin typeface="YDVYGOStd14"/>
                </a:rPr>
                <a:t>,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4"/>
                </a:rPr>
                <a:t>높이</a:t>
              </a:r>
              <a:r>
                <a:rPr lang="en-US" altLang="ko-KR" sz="1400" dirty="0">
                  <a:solidFill>
                    <a:srgbClr val="000000"/>
                  </a:solidFill>
                  <a:latin typeface="YDVYGOStd14"/>
                </a:rPr>
                <a:t>,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4"/>
                </a:rPr>
                <a:t>너비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)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의 차원</a:t>
              </a:r>
            </a:p>
            <a:p>
              <a:r>
                <a:rPr lang="ko-KR" altLang="en-US" sz="600" dirty="0">
                  <a:solidFill>
                    <a:srgbClr val="5F5E5E"/>
                  </a:solidFill>
                  <a:latin typeface="YDVYGOStd12"/>
                </a:rPr>
                <a:t>●● 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conv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param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합성곱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 계층의 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하이퍼파라미터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(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딕셔너리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). 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딕셔너리의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 키는 다음과 같다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.</a:t>
              </a:r>
            </a:p>
            <a:p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filter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num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필터 수</a:t>
              </a:r>
            </a:p>
            <a:p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filter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size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필터 크기</a:t>
              </a:r>
            </a:p>
            <a:p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stride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스트라이드</a:t>
              </a:r>
              <a:endParaRPr lang="ko-KR" altLang="en-US" sz="1400" dirty="0">
                <a:solidFill>
                  <a:srgbClr val="000000"/>
                </a:solidFill>
                <a:latin typeface="YDVYGOStd12"/>
              </a:endParaRPr>
            </a:p>
            <a:p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pad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패딩</a:t>
              </a:r>
              <a:endParaRPr lang="ko-KR" altLang="en-US" sz="14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991177" y="4972795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600" i="1" dirty="0">
                  <a:solidFill>
                    <a:srgbClr val="5F5E5E"/>
                  </a:solidFill>
                  <a:latin typeface="YDVYGOStd12"/>
                </a:rPr>
                <a:t>●</a:t>
              </a:r>
              <a:r>
                <a:rPr lang="ko-KR" altLang="en-US" sz="600" dirty="0">
                  <a:solidFill>
                    <a:srgbClr val="5F5E5E"/>
                  </a:solidFill>
                  <a:latin typeface="YDVYGOStd12"/>
                </a:rPr>
                <a:t>● 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hidden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size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은닉층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(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완전연결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)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의 뉴런 수</a:t>
              </a:r>
            </a:p>
            <a:p>
              <a:r>
                <a:rPr lang="ko-KR" altLang="en-US" sz="600" dirty="0">
                  <a:solidFill>
                    <a:srgbClr val="5F5E5E"/>
                  </a:solidFill>
                  <a:latin typeface="YDVYGOStd12"/>
                </a:rPr>
                <a:t>●● 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output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size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출력층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(</a:t>
              </a:r>
              <a:r>
                <a:rPr lang="ko-KR" altLang="en-US" sz="1400" dirty="0" err="1">
                  <a:solidFill>
                    <a:srgbClr val="000000"/>
                  </a:solidFill>
                  <a:latin typeface="YDVYGOStd12"/>
                </a:rPr>
                <a:t>완전연결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)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의 뉴런 수</a:t>
              </a:r>
            </a:p>
            <a:p>
              <a:r>
                <a:rPr lang="ko-KR" altLang="en-US" sz="600" dirty="0">
                  <a:solidFill>
                    <a:srgbClr val="5F5E5E"/>
                  </a:solidFill>
                  <a:latin typeface="YDVYGOStd12"/>
                </a:rPr>
                <a:t>●● 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weight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init</a:t>
              </a:r>
              <a:r>
                <a:rPr lang="en-US" altLang="ko-KR" sz="1400" dirty="0" err="1">
                  <a:solidFill>
                    <a:srgbClr val="000000"/>
                  </a:solidFill>
                  <a:latin typeface="YDVYGOStd12"/>
                </a:rPr>
                <a:t>_</a:t>
              </a:r>
              <a:r>
                <a:rPr lang="en-US" altLang="ko-KR" sz="1600" dirty="0" err="1">
                  <a:solidFill>
                    <a:srgbClr val="000000"/>
                  </a:solidFill>
                  <a:latin typeface="HelveticaNeue-Light"/>
                </a:rPr>
                <a:t>std</a:t>
              </a:r>
              <a:r>
                <a:rPr lang="en-US" altLang="ko-KR" sz="1600" dirty="0">
                  <a:solidFill>
                    <a:srgbClr val="000000"/>
                  </a:solidFill>
                  <a:latin typeface="HelveticaNeue-Light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YDVYGOStd12"/>
                </a:rPr>
                <a:t>- </a:t>
              </a:r>
              <a:r>
                <a:rPr lang="ko-KR" altLang="en-US" sz="1400" dirty="0">
                  <a:solidFill>
                    <a:srgbClr val="000000"/>
                  </a:solidFill>
                  <a:latin typeface="YDVYGOStd12"/>
                </a:rPr>
                <a:t>초기화 때의 가중치 표준편차</a:t>
              </a:r>
              <a:endParaRPr lang="ko-KR" altLang="en-US" sz="1400" dirty="0"/>
            </a:p>
          </p:txBody>
        </p:sp>
      </p:grp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C78B4-4612-4191-98D7-0BA7B611DA6C}"/>
              </a:ext>
            </a:extLst>
          </p:cNvPr>
          <p:cNvSpPr txBox="1"/>
          <p:nvPr/>
        </p:nvSpPr>
        <p:spPr>
          <a:xfrm>
            <a:off x="5759062" y="2361278"/>
            <a:ext cx="96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W3, b3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652D7-684C-4A41-9014-67E803BC30FC}"/>
              </a:ext>
            </a:extLst>
          </p:cNvPr>
          <p:cNvSpPr txBox="1"/>
          <p:nvPr/>
        </p:nvSpPr>
        <p:spPr>
          <a:xfrm>
            <a:off x="4333806" y="2361278"/>
            <a:ext cx="96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W2, b2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DB635-50C8-4EA3-969F-2EBF19F72164}"/>
              </a:ext>
            </a:extLst>
          </p:cNvPr>
          <p:cNvSpPr txBox="1"/>
          <p:nvPr/>
        </p:nvSpPr>
        <p:spPr>
          <a:xfrm>
            <a:off x="2423106" y="2361278"/>
            <a:ext cx="96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W1, b1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7.5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0F90A5E-094D-4922-9836-D5A63ED7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1156191"/>
            <a:ext cx="7143461" cy="5221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AE5669-5337-4FA5-A524-48DDE9D5463F}"/>
              </a:ext>
            </a:extLst>
          </p:cNvPr>
          <p:cNvSpPr txBox="1"/>
          <p:nvPr/>
        </p:nvSpPr>
        <p:spPr>
          <a:xfrm>
            <a:off x="6400800" y="681516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ch07/simple_convnet.py</a:t>
            </a:r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745D7290-AD78-46B4-AE2E-FC7A4D1870B8}"/>
                  </a:ext>
                </a:extLst>
              </p14:cNvPr>
              <p14:cNvContentPartPr/>
              <p14:nvPr/>
            </p14:nvContentPartPr>
            <p14:xfrm>
              <a:off x="2559913" y="5027582"/>
              <a:ext cx="772200" cy="302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745D7290-AD78-46B4-AE2E-FC7A4D1870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6273" y="4919582"/>
                <a:ext cx="879840" cy="245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4F8A25-108D-44F3-9D35-9EB46D4C1619}"/>
              </a:ext>
            </a:extLst>
          </p:cNvPr>
          <p:cNvSpPr txBox="1"/>
          <p:nvPr/>
        </p:nvSpPr>
        <p:spPr>
          <a:xfrm>
            <a:off x="5680363" y="1797638"/>
            <a:ext cx="63475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en-US" altLang="ko-KR" sz="1200" dirty="0" err="1">
                <a:solidFill>
                  <a:srgbClr val="000000"/>
                </a:solidFill>
                <a:latin typeface="HelveticaNeue-Light"/>
              </a:rPr>
              <a:t>conv</a:t>
            </a:r>
            <a:r>
              <a:rPr lang="en-US" altLang="ko-KR" sz="1200" dirty="0" err="1">
                <a:solidFill>
                  <a:srgbClr val="000000"/>
                </a:solidFill>
                <a:latin typeface="YDVYGOStd12"/>
              </a:rPr>
              <a:t>_</a:t>
            </a:r>
            <a:r>
              <a:rPr lang="en-US" altLang="ko-KR" sz="1200" dirty="0" err="1">
                <a:solidFill>
                  <a:srgbClr val="000000"/>
                </a:solidFill>
                <a:latin typeface="HelveticaNeue-Light"/>
              </a:rPr>
              <a:t>param</a:t>
            </a:r>
            <a:r>
              <a:rPr lang="en-US" altLang="ko-KR" sz="1200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계층의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하이퍼파라미터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딕셔너리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).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딕셔너리의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키는 다음과 같다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.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en-US" altLang="ko-KR" sz="1200" dirty="0" err="1">
                <a:solidFill>
                  <a:srgbClr val="000000"/>
                </a:solidFill>
                <a:latin typeface="HelveticaNeue-Light"/>
              </a:rPr>
              <a:t>filter</a:t>
            </a:r>
            <a:r>
              <a:rPr lang="en-US" altLang="ko-KR" sz="1200" dirty="0" err="1">
                <a:solidFill>
                  <a:srgbClr val="000000"/>
                </a:solidFill>
                <a:latin typeface="YDVYGOStd12"/>
              </a:rPr>
              <a:t>_</a:t>
            </a:r>
            <a:r>
              <a:rPr lang="en-US" altLang="ko-KR" sz="1200" dirty="0" err="1">
                <a:solidFill>
                  <a:srgbClr val="000000"/>
                </a:solidFill>
                <a:latin typeface="HelveticaNeue-Light"/>
              </a:rPr>
              <a:t>num</a:t>
            </a:r>
            <a:r>
              <a:rPr lang="en-US" altLang="ko-KR" sz="1200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필터 수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en-US" altLang="ko-KR" sz="1200" dirty="0" err="1">
                <a:solidFill>
                  <a:srgbClr val="000000"/>
                </a:solidFill>
                <a:latin typeface="HelveticaNeue-Light"/>
              </a:rPr>
              <a:t>filter</a:t>
            </a:r>
            <a:r>
              <a:rPr lang="en-US" altLang="ko-KR" sz="1200" dirty="0" err="1">
                <a:solidFill>
                  <a:srgbClr val="000000"/>
                </a:solidFill>
                <a:latin typeface="YDVYGOStd12"/>
              </a:rPr>
              <a:t>_</a:t>
            </a:r>
            <a:r>
              <a:rPr lang="en-US" altLang="ko-KR" sz="1200" dirty="0" err="1">
                <a:solidFill>
                  <a:srgbClr val="000000"/>
                </a:solidFill>
                <a:latin typeface="HelveticaNeue-Light"/>
              </a:rPr>
              <a:t>size</a:t>
            </a:r>
            <a:r>
              <a:rPr lang="en-US" altLang="ko-KR" sz="1200" dirty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필터 크기</a:t>
            </a:r>
          </a:p>
          <a:p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en-US" altLang="ko-KR" sz="1200" dirty="0">
                <a:solidFill>
                  <a:srgbClr val="000000"/>
                </a:solidFill>
                <a:latin typeface="HelveticaNeue-Light"/>
              </a:rPr>
              <a:t>stride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스트라이드</a:t>
            </a:r>
            <a:endParaRPr lang="ko-KR" altLang="en-US" sz="1200" dirty="0">
              <a:solidFill>
                <a:srgbClr val="000000"/>
              </a:solidFill>
              <a:latin typeface="YDVYGOStd12"/>
            </a:endParaRPr>
          </a:p>
          <a:p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en-US" altLang="ko-KR" sz="1200" dirty="0">
                <a:solidFill>
                  <a:srgbClr val="000000"/>
                </a:solidFill>
                <a:latin typeface="HelveticaNeue-Light"/>
              </a:rPr>
              <a:t>pad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패딩</a:t>
            </a:r>
            <a:endParaRPr lang="ko-KR" alt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EE32F825-0A6C-446F-A36C-F8C2D2974C91}"/>
                  </a:ext>
                </a:extLst>
              </p14:cNvPr>
              <p14:cNvContentPartPr/>
              <p14:nvPr/>
            </p14:nvContentPartPr>
            <p14:xfrm>
              <a:off x="5817553" y="1877582"/>
              <a:ext cx="1089360" cy="9000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EE32F825-0A6C-446F-A36C-F8C2D2974C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3913" y="1769582"/>
                <a:ext cx="1197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6824116B-E2B8-429B-A9E4-4435555FDB63}"/>
                  </a:ext>
                </a:extLst>
              </p14:cNvPr>
              <p14:cNvContentPartPr/>
              <p14:nvPr/>
            </p14:nvContentPartPr>
            <p14:xfrm>
              <a:off x="9889513" y="1890182"/>
              <a:ext cx="604080" cy="3852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6824116B-E2B8-429B-A9E4-4435555FDB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5513" y="1782542"/>
                <a:ext cx="711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DC4AF515-92C0-488C-A617-712C616AE043}"/>
                  </a:ext>
                </a:extLst>
              </p14:cNvPr>
              <p14:cNvContentPartPr/>
              <p14:nvPr/>
            </p14:nvContentPartPr>
            <p14:xfrm>
              <a:off x="1816153" y="6073382"/>
              <a:ext cx="1309680" cy="3492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DC4AF515-92C0-488C-A617-712C616AE0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62513" y="5965742"/>
                <a:ext cx="1417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4BE0CC48-EA6B-467B-B63D-F30CC72CC4EB}"/>
                  </a:ext>
                </a:extLst>
              </p14:cNvPr>
              <p14:cNvContentPartPr/>
              <p14:nvPr/>
            </p14:nvContentPartPr>
            <p14:xfrm>
              <a:off x="1894273" y="6229982"/>
              <a:ext cx="1256400" cy="658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4BE0CC48-EA6B-467B-B63D-F30CC72CC4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0273" y="6122342"/>
                <a:ext cx="136404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48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7.5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E5669-5337-4FA5-A524-48DDE9D5463F}"/>
              </a:ext>
            </a:extLst>
          </p:cNvPr>
          <p:cNvSpPr txBox="1"/>
          <p:nvPr/>
        </p:nvSpPr>
        <p:spPr>
          <a:xfrm>
            <a:off x="3408218" y="1148283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ch07/simple_convnet.py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7218A4-E393-4B5D-8DE2-8C6E344EB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0" y="1726273"/>
            <a:ext cx="7781925" cy="3838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39D5E1B4-AD77-4BFF-B2AC-8272DD6FF000}"/>
                  </a:ext>
                </a:extLst>
              </p14:cNvPr>
              <p14:cNvContentPartPr/>
              <p14:nvPr/>
            </p14:nvContentPartPr>
            <p14:xfrm>
              <a:off x="651193" y="1815302"/>
              <a:ext cx="1282680" cy="7488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39D5E1B4-AD77-4BFF-B2AC-8272DD6FF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553" y="1707662"/>
                <a:ext cx="139032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그룹 21">
            <a:extLst>
              <a:ext uri="{FF2B5EF4-FFF2-40B4-BE49-F238E27FC236}">
                <a16:creationId xmlns:a16="http://schemas.microsoft.com/office/drawing/2014/main" id="{ADF99DA8-9309-4D6E-9D80-ED8718BAD2B3}"/>
              </a:ext>
            </a:extLst>
          </p:cNvPr>
          <p:cNvGrpSpPr/>
          <p:nvPr/>
        </p:nvGrpSpPr>
        <p:grpSpPr>
          <a:xfrm>
            <a:off x="4160113" y="2439902"/>
            <a:ext cx="3795840" cy="61200"/>
            <a:chOff x="4160113" y="2439902"/>
            <a:chExt cx="379584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768FDAE0-4966-4E78-8727-7B5EE0D9C0E9}"/>
                    </a:ext>
                  </a:extLst>
                </p14:cNvPr>
                <p14:cNvContentPartPr/>
                <p14:nvPr/>
              </p14:nvContentPartPr>
              <p14:xfrm>
                <a:off x="4160113" y="2439902"/>
                <a:ext cx="349200" cy="417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768FDAE0-4966-4E78-8727-7B5EE0D9C0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1473" y="2430902"/>
                  <a:ext cx="36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A4F55185-D9D3-4DD9-BCF7-E0E45159A4C7}"/>
                    </a:ext>
                  </a:extLst>
                </p14:cNvPr>
                <p14:cNvContentPartPr/>
                <p14:nvPr/>
              </p14:nvContentPartPr>
              <p14:xfrm>
                <a:off x="6042553" y="2450702"/>
                <a:ext cx="755640" cy="2736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A4F55185-D9D3-4DD9-BCF7-E0E45159A4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33913" y="2442062"/>
                  <a:ext cx="773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6D94F941-FB4A-4F8F-BA52-9B093EFAF478}"/>
                    </a:ext>
                  </a:extLst>
                </p14:cNvPr>
                <p14:cNvContentPartPr/>
                <p14:nvPr/>
              </p14:nvContentPartPr>
              <p14:xfrm>
                <a:off x="7146673" y="2464742"/>
                <a:ext cx="809280" cy="12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6D94F941-FB4A-4F8F-BA52-9B093EFAF4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8033" y="2456102"/>
                  <a:ext cx="826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7534D45-ADC1-4D90-ABED-E647127618AA}"/>
                    </a:ext>
                  </a:extLst>
                </p14:cNvPr>
                <p14:cNvContentPartPr/>
                <p14:nvPr/>
              </p14:nvContentPartPr>
              <p14:xfrm>
                <a:off x="4824313" y="2471582"/>
                <a:ext cx="875520" cy="295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7534D45-ADC1-4D90-ABED-E647127618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15313" y="2462582"/>
                  <a:ext cx="8931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277FD829-F646-4CDE-85F1-CCE831CA1AAC}"/>
                  </a:ext>
                </a:extLst>
              </p14:cNvPr>
              <p14:cNvContentPartPr/>
              <p14:nvPr/>
            </p14:nvContentPartPr>
            <p14:xfrm>
              <a:off x="1820833" y="4024622"/>
              <a:ext cx="1172160" cy="399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277FD829-F646-4CDE-85F1-CCE831CA1A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12193" y="4015622"/>
                <a:ext cx="1189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B4EC9B03-D024-4D41-A8DF-E5F6E49ED021}"/>
                  </a:ext>
                </a:extLst>
              </p14:cNvPr>
              <p14:cNvContentPartPr/>
              <p14:nvPr/>
            </p14:nvContentPartPr>
            <p14:xfrm>
              <a:off x="679993" y="5508902"/>
              <a:ext cx="2946960" cy="9864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B4EC9B03-D024-4D41-A8DF-E5F6E49ED0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1353" y="5500262"/>
                <a:ext cx="2964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3BFFA32F-C9D8-4831-BF0E-A2394047C0B4}"/>
                  </a:ext>
                </a:extLst>
              </p14:cNvPr>
              <p14:cNvContentPartPr/>
              <p14:nvPr/>
            </p14:nvContentPartPr>
            <p14:xfrm>
              <a:off x="5222113" y="1904582"/>
              <a:ext cx="179280" cy="2264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3BFFA32F-C9D8-4831-BF0E-A2394047C0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13473" y="1895582"/>
                <a:ext cx="19692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그룹 37">
            <a:extLst>
              <a:ext uri="{FF2B5EF4-FFF2-40B4-BE49-F238E27FC236}">
                <a16:creationId xmlns:a16="http://schemas.microsoft.com/office/drawing/2014/main" id="{747E7ABE-27BA-476B-BC3C-AE9EF787FCC0}"/>
              </a:ext>
            </a:extLst>
          </p:cNvPr>
          <p:cNvGrpSpPr/>
          <p:nvPr/>
        </p:nvGrpSpPr>
        <p:grpSpPr>
          <a:xfrm>
            <a:off x="5539993" y="1536662"/>
            <a:ext cx="2719440" cy="393480"/>
            <a:chOff x="5539993" y="1536662"/>
            <a:chExt cx="27194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672B9485-BEE5-425A-954C-542DB2D7D487}"/>
                    </a:ext>
                  </a:extLst>
                </p14:cNvPr>
                <p14:cNvContentPartPr/>
                <p14:nvPr/>
              </p14:nvContentPartPr>
              <p14:xfrm>
                <a:off x="5545033" y="1775342"/>
                <a:ext cx="15840" cy="748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672B9485-BEE5-425A-954C-542DB2D7D4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36033" y="1766342"/>
                  <a:ext cx="33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A58E9C25-2B10-410B-9A87-D1E9CDCD108D}"/>
                    </a:ext>
                  </a:extLst>
                </p14:cNvPr>
                <p14:cNvContentPartPr/>
                <p14:nvPr/>
              </p14:nvContentPartPr>
              <p14:xfrm>
                <a:off x="5539993" y="1722062"/>
                <a:ext cx="56880" cy="180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A58E9C25-2B10-410B-9A87-D1E9CDCD10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31353" y="1713062"/>
                  <a:ext cx="74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4C64F41A-F289-4093-8FCC-1F467B4A2F1C}"/>
                    </a:ext>
                  </a:extLst>
                </p14:cNvPr>
                <p14:cNvContentPartPr/>
                <p14:nvPr/>
              </p14:nvContentPartPr>
              <p14:xfrm>
                <a:off x="5643313" y="1784342"/>
                <a:ext cx="157320" cy="612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4C64F41A-F289-4093-8FCC-1F467B4A2F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4673" y="1775702"/>
                  <a:ext cx="174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1F3AC3A6-FFC9-47E0-B8A6-A87A0AA2C4EB}"/>
                    </a:ext>
                  </a:extLst>
                </p14:cNvPr>
                <p14:cNvContentPartPr/>
                <p14:nvPr/>
              </p14:nvContentPartPr>
              <p14:xfrm>
                <a:off x="5842033" y="1767062"/>
                <a:ext cx="16920" cy="1630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1F3AC3A6-FFC9-47E0-B8A6-A87A0AA2C4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33393" y="1758062"/>
                  <a:ext cx="34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AC5D1263-6ED0-4736-BAF9-6A27C58AEDAD}"/>
                    </a:ext>
                  </a:extLst>
                </p14:cNvPr>
                <p14:cNvContentPartPr/>
                <p14:nvPr/>
              </p14:nvContentPartPr>
              <p14:xfrm>
                <a:off x="5869033" y="1738262"/>
                <a:ext cx="47160" cy="806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AC5D1263-6ED0-4736-BAF9-6A27C58AED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60393" y="1729622"/>
                  <a:ext cx="64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ED416969-B4B2-4493-8620-355062152EB2}"/>
                    </a:ext>
                  </a:extLst>
                </p14:cNvPr>
                <p14:cNvContentPartPr/>
                <p14:nvPr/>
              </p14:nvContentPartPr>
              <p14:xfrm>
                <a:off x="5941033" y="1590662"/>
                <a:ext cx="153360" cy="2401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ED416969-B4B2-4493-8620-355062152E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32393" y="1582022"/>
                  <a:ext cx="171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D42089F5-0892-48F9-BD8F-FFE337FE63F2}"/>
                    </a:ext>
                  </a:extLst>
                </p14:cNvPr>
                <p14:cNvContentPartPr/>
                <p14:nvPr/>
              </p14:nvContentPartPr>
              <p14:xfrm>
                <a:off x="6046513" y="1708742"/>
                <a:ext cx="97200" cy="93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D42089F5-0892-48F9-BD8F-FFE337FE63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37873" y="1699742"/>
                  <a:ext cx="11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21574B3D-C3C2-47E7-A954-806A707468D6}"/>
                    </a:ext>
                  </a:extLst>
                </p14:cNvPr>
                <p14:cNvContentPartPr/>
                <p14:nvPr/>
              </p14:nvContentPartPr>
              <p14:xfrm>
                <a:off x="6158113" y="1773542"/>
                <a:ext cx="131760" cy="68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21574B3D-C3C2-47E7-A954-806A707468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49473" y="1764902"/>
                  <a:ext cx="14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0DAA0947-F163-44C6-AEC8-F285639C689C}"/>
                    </a:ext>
                  </a:extLst>
                </p14:cNvPr>
                <p14:cNvContentPartPr/>
                <p14:nvPr/>
              </p14:nvContentPartPr>
              <p14:xfrm>
                <a:off x="6355033" y="1566902"/>
                <a:ext cx="111240" cy="2160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0DAA0947-F163-44C6-AEC8-F285639C68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46393" y="1557902"/>
                  <a:ext cx="128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E63481BA-D5FF-486F-9FB6-ADB3C6DE127F}"/>
                    </a:ext>
                  </a:extLst>
                </p14:cNvPr>
                <p14:cNvContentPartPr/>
                <p14:nvPr/>
              </p14:nvContentPartPr>
              <p14:xfrm>
                <a:off x="6497233" y="1718102"/>
                <a:ext cx="9360" cy="4824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E63481BA-D5FF-486F-9FB6-ADB3C6DE12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88593" y="1709462"/>
                  <a:ext cx="27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8D440564-AC12-481B-AB36-757998034092}"/>
                    </a:ext>
                  </a:extLst>
                </p14:cNvPr>
                <p14:cNvContentPartPr/>
                <p14:nvPr/>
              </p14:nvContentPartPr>
              <p14:xfrm>
                <a:off x="6514513" y="1655462"/>
                <a:ext cx="176400" cy="925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8D440564-AC12-481B-AB36-7579980340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05513" y="1646822"/>
                  <a:ext cx="19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E8F372E3-399A-4313-ADF8-3BE2B0E0D206}"/>
                    </a:ext>
                  </a:extLst>
                </p14:cNvPr>
                <p14:cNvContentPartPr/>
                <p14:nvPr/>
              </p14:nvContentPartPr>
              <p14:xfrm>
                <a:off x="6785593" y="1637822"/>
                <a:ext cx="74160" cy="1512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E8F372E3-399A-4313-ADF8-3BE2B0E0D2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76593" y="1628822"/>
                  <a:ext cx="9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3D2F621B-8B31-474D-AEF0-49191E6A072F}"/>
                    </a:ext>
                  </a:extLst>
                </p14:cNvPr>
                <p14:cNvContentPartPr/>
                <p14:nvPr/>
              </p14:nvContentPartPr>
              <p14:xfrm>
                <a:off x="6786313" y="1705142"/>
                <a:ext cx="115200" cy="46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3D2F621B-8B31-474D-AEF0-49191E6A07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77313" y="1696142"/>
                  <a:ext cx="132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AA7BBE80-8194-44D1-A14D-92631718879C}"/>
                    </a:ext>
                  </a:extLst>
                </p14:cNvPr>
                <p14:cNvContentPartPr/>
                <p14:nvPr/>
              </p14:nvContentPartPr>
              <p14:xfrm>
                <a:off x="6990433" y="1556462"/>
                <a:ext cx="91440" cy="1814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AA7BBE80-8194-44D1-A14D-9263171887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81793" y="1547462"/>
                  <a:ext cx="109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0B612FBD-A253-4305-AA71-A59E6F8FA9BF}"/>
                    </a:ext>
                  </a:extLst>
                </p14:cNvPr>
                <p14:cNvContentPartPr/>
                <p14:nvPr/>
              </p14:nvContentPartPr>
              <p14:xfrm>
                <a:off x="7133353" y="1544582"/>
                <a:ext cx="132480" cy="2192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0B612FBD-A253-4305-AA71-A59E6F8FA9B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4713" y="1535942"/>
                  <a:ext cx="150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E047EF06-9FFD-4B41-B382-3F23FD287739}"/>
                    </a:ext>
                  </a:extLst>
                </p14:cNvPr>
                <p14:cNvContentPartPr/>
                <p14:nvPr/>
              </p14:nvContentPartPr>
              <p14:xfrm>
                <a:off x="7378153" y="1561502"/>
                <a:ext cx="118440" cy="1245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E047EF06-9FFD-4B41-B382-3F23FD2877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69513" y="1552862"/>
                  <a:ext cx="136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416953B4-4F65-4591-B766-AFB09A85841D}"/>
                    </a:ext>
                  </a:extLst>
                </p14:cNvPr>
                <p14:cNvContentPartPr/>
                <p14:nvPr/>
              </p14:nvContentPartPr>
              <p14:xfrm>
                <a:off x="7545193" y="1590302"/>
                <a:ext cx="119520" cy="15948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416953B4-4F65-4591-B766-AFB09A85841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36553" y="1581662"/>
                  <a:ext cx="137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28191918-CF27-448E-BE2C-2F4246ECA70D}"/>
                    </a:ext>
                  </a:extLst>
                </p14:cNvPr>
                <p14:cNvContentPartPr/>
                <p14:nvPr/>
              </p14:nvContentPartPr>
              <p14:xfrm>
                <a:off x="7689193" y="1711622"/>
                <a:ext cx="35640" cy="565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28191918-CF27-448E-BE2C-2F4246ECA70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80553" y="1702982"/>
                  <a:ext cx="53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D640ACB1-29C8-4522-9229-2EA9DE992BED}"/>
                    </a:ext>
                  </a:extLst>
                </p14:cNvPr>
                <p14:cNvContentPartPr/>
                <p14:nvPr/>
              </p14:nvContentPartPr>
              <p14:xfrm>
                <a:off x="7814833" y="1618382"/>
                <a:ext cx="131040" cy="810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D640ACB1-29C8-4522-9229-2EA9DE992B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06193" y="1609742"/>
                  <a:ext cx="148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5BE0A977-55E8-445E-8414-9F440CBD44C4}"/>
                    </a:ext>
                  </a:extLst>
                </p14:cNvPr>
                <p14:cNvContentPartPr/>
                <p14:nvPr/>
              </p14:nvContentPartPr>
              <p14:xfrm>
                <a:off x="7960273" y="1551062"/>
                <a:ext cx="141120" cy="1987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5BE0A977-55E8-445E-8414-9F440CBD44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51273" y="1542422"/>
                  <a:ext cx="158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33B4BCD4-BFDD-401D-94A8-ED9E76ED273C}"/>
                    </a:ext>
                  </a:extLst>
                </p14:cNvPr>
                <p14:cNvContentPartPr/>
                <p14:nvPr/>
              </p14:nvContentPartPr>
              <p14:xfrm>
                <a:off x="8072593" y="1536662"/>
                <a:ext cx="186840" cy="2692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33B4BCD4-BFDD-401D-94A8-ED9E76ED273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3953" y="1527662"/>
                  <a:ext cx="20448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E225516D-1C6C-4720-AAF4-A6FC2249A129}"/>
                  </a:ext>
                </a:extLst>
              </p14:cNvPr>
              <p14:cNvContentPartPr/>
              <p14:nvPr/>
            </p14:nvContentPartPr>
            <p14:xfrm>
              <a:off x="7067113" y="1771022"/>
              <a:ext cx="136800" cy="1908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E225516D-1C6C-4720-AAF4-A6FC2249A12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13473" y="1663382"/>
                <a:ext cx="244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51561927-6628-44AA-A100-4752A11C2A28}"/>
                  </a:ext>
                </a:extLst>
              </p14:cNvPr>
              <p14:cNvContentPartPr/>
              <p14:nvPr/>
            </p14:nvContentPartPr>
            <p14:xfrm>
              <a:off x="5332273" y="2424062"/>
              <a:ext cx="379800" cy="2340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51561927-6628-44AA-A100-4752A11C2A2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78633" y="2316062"/>
                <a:ext cx="48744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61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7.5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E5669-5337-4FA5-A524-48DDE9D5463F}"/>
              </a:ext>
            </a:extLst>
          </p:cNvPr>
          <p:cNvSpPr txBox="1"/>
          <p:nvPr/>
        </p:nvSpPr>
        <p:spPr>
          <a:xfrm>
            <a:off x="3408218" y="1148283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ch07/simple_convnet.py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03D04C8-C541-4253-B90A-E35A7F51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7" y="1763725"/>
            <a:ext cx="37433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7.5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E5669-5337-4FA5-A524-48DDE9D5463F}"/>
              </a:ext>
            </a:extLst>
          </p:cNvPr>
          <p:cNvSpPr txBox="1"/>
          <p:nvPr/>
        </p:nvSpPr>
        <p:spPr>
          <a:xfrm>
            <a:off x="6816437" y="726603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ch07/simple_convnet.py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615FA00-6CFF-411C-9E6D-EE8EF298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7" y="1095935"/>
            <a:ext cx="7040278" cy="51937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BC96020-BE7A-4487-A41F-EA642EE10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81" y="1615696"/>
            <a:ext cx="5467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9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7.5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E5669-5337-4FA5-A524-48DDE9D5463F}"/>
              </a:ext>
            </a:extLst>
          </p:cNvPr>
          <p:cNvSpPr txBox="1"/>
          <p:nvPr/>
        </p:nvSpPr>
        <p:spPr>
          <a:xfrm>
            <a:off x="384180" y="1382385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ch07/train_convnet.py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E938F6-C6C5-4B26-9CCA-5C8AEF63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3" y="693763"/>
            <a:ext cx="7711545" cy="592310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A681009-1CBF-4CE9-ADD2-CA0EA2C1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6346"/>
            <a:ext cx="3231099" cy="24721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7F5C266-E8F6-4839-9076-D0B67F37B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33" y="5670261"/>
            <a:ext cx="12858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5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55102" y="987690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7.6.1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1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번째 층의 가중치 시각화하기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8" y="1516802"/>
            <a:ext cx="4512231" cy="15834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69" y="3360348"/>
            <a:ext cx="4844344" cy="2608493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847D74-18D1-4C34-A34E-D065E3845735}"/>
              </a:ext>
            </a:extLst>
          </p:cNvPr>
          <p:cNvSpPr/>
          <p:nvPr/>
        </p:nvSpPr>
        <p:spPr>
          <a:xfrm>
            <a:off x="991177" y="57599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302C2C"/>
                </a:solidFill>
                <a:latin typeface="HelveticaNeue-Heavy"/>
              </a:rPr>
              <a:t>7.6 </a:t>
            </a:r>
            <a:r>
              <a:rPr lang="en-US" altLang="ko-KR" dirty="0">
                <a:solidFill>
                  <a:srgbClr val="000000"/>
                </a:solidFill>
                <a:latin typeface="HelveticaNeue-Medium"/>
              </a:rPr>
              <a:t>CNN </a:t>
            </a:r>
            <a:r>
              <a:rPr lang="ko-KR" altLang="en-US" sz="1600" dirty="0">
                <a:solidFill>
                  <a:srgbClr val="000000"/>
                </a:solidFill>
                <a:latin typeface="YDVYGOStd14"/>
              </a:rPr>
              <a:t>시각화하기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7F1CAA3-6100-4A28-820A-1F824D457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09" y="1599366"/>
            <a:ext cx="6026162" cy="36347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DAC87-2F32-464F-9204-B61BC0606401}"/>
              </a:ext>
            </a:extLst>
          </p:cNvPr>
          <p:cNvSpPr txBox="1"/>
          <p:nvPr/>
        </p:nvSpPr>
        <p:spPr>
          <a:xfrm>
            <a:off x="3150743" y="2693654"/>
            <a:ext cx="942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(30,1,5,5)</a:t>
            </a:r>
            <a:endParaRPr lang="ko-KR" alt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D8796925-4F8C-4492-B6F4-067D984EC0AE}"/>
                  </a:ext>
                </a:extLst>
              </p14:cNvPr>
              <p14:cNvContentPartPr/>
              <p14:nvPr/>
            </p14:nvContentPartPr>
            <p14:xfrm>
              <a:off x="3505273" y="2749502"/>
              <a:ext cx="52200" cy="14652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D8796925-4F8C-4492-B6F4-067D984EC0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1633" y="2641862"/>
                <a:ext cx="15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8EE3FE42-2640-423B-BF93-B827F361ED3B}"/>
                  </a:ext>
                </a:extLst>
              </p14:cNvPr>
              <p14:cNvContentPartPr/>
              <p14:nvPr/>
            </p14:nvContentPartPr>
            <p14:xfrm>
              <a:off x="2356153" y="3773702"/>
              <a:ext cx="68040" cy="7776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8EE3FE42-2640-423B-BF93-B827F361ED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513" y="3665702"/>
                <a:ext cx="17568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5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11281052" cy="52776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CHAPTER 7 </a:t>
            </a:r>
            <a:r>
              <a:rPr lang="ko-KR" altLang="en-US" dirty="0" err="1"/>
              <a:t>합성곱</a:t>
            </a:r>
            <a:r>
              <a:rPr lang="ko-KR" altLang="en-US" dirty="0"/>
              <a:t> 신경망</a:t>
            </a:r>
            <a:r>
              <a:rPr lang="en-US" altLang="ko-KR" dirty="0"/>
              <a:t>(CNN)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7.1 </a:t>
            </a:r>
            <a:r>
              <a:rPr lang="ko-KR" altLang="en-US" dirty="0"/>
              <a:t>전체 구조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7.2 </a:t>
            </a:r>
            <a:r>
              <a:rPr lang="ko-KR" altLang="en-US" dirty="0" err="1"/>
              <a:t>합성곱</a:t>
            </a:r>
            <a:r>
              <a:rPr lang="ko-KR" altLang="en-US" dirty="0"/>
              <a:t> 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7.2.1 </a:t>
            </a:r>
            <a:r>
              <a:rPr lang="ko-KR" altLang="en-US" dirty="0"/>
              <a:t>완전연결 계층의 문제점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7.2.2 </a:t>
            </a:r>
            <a:r>
              <a:rPr lang="ko-KR" altLang="en-US" dirty="0" err="1"/>
              <a:t>합성곱</a:t>
            </a:r>
            <a:r>
              <a:rPr lang="ko-KR" altLang="en-US" dirty="0"/>
              <a:t> 연산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7.2.3 </a:t>
            </a:r>
            <a:r>
              <a:rPr lang="ko-KR" altLang="en-US" dirty="0" err="1"/>
              <a:t>패딩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7.2.4 </a:t>
            </a:r>
            <a:r>
              <a:rPr lang="ko-KR" altLang="en-US" dirty="0" err="1"/>
              <a:t>스트라이드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7.2.5 3</a:t>
            </a:r>
            <a:r>
              <a:rPr lang="ko-KR" altLang="en-US" dirty="0"/>
              <a:t>차원 데이터의 </a:t>
            </a:r>
            <a:r>
              <a:rPr lang="ko-KR" altLang="en-US" dirty="0" err="1"/>
              <a:t>합성곱</a:t>
            </a:r>
            <a:r>
              <a:rPr lang="ko-KR" altLang="en-US" dirty="0"/>
              <a:t> 연산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7.2.6 </a:t>
            </a:r>
            <a:r>
              <a:rPr lang="ko-KR" altLang="en-US" dirty="0"/>
              <a:t>블록으로 생각하기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7.2.7 </a:t>
            </a:r>
            <a:r>
              <a:rPr lang="ko-KR" altLang="en-US" dirty="0"/>
              <a:t>배치 처리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7.3 </a:t>
            </a:r>
            <a:r>
              <a:rPr lang="ko-KR" altLang="en-US" dirty="0" err="1"/>
              <a:t>풀링</a:t>
            </a:r>
            <a:r>
              <a:rPr lang="ko-KR" altLang="en-US" dirty="0"/>
              <a:t> 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7.3.1 </a:t>
            </a:r>
            <a:r>
              <a:rPr lang="ko-KR" altLang="en-US" dirty="0" err="1"/>
              <a:t>풀링</a:t>
            </a:r>
            <a:r>
              <a:rPr lang="ko-KR" altLang="en-US" dirty="0"/>
              <a:t> 계층의 특징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7.4 </a:t>
            </a:r>
            <a:r>
              <a:rPr lang="ko-KR" altLang="en-US" dirty="0" err="1"/>
              <a:t>합성곱</a:t>
            </a:r>
            <a:r>
              <a:rPr lang="en-US" altLang="ko-KR" dirty="0"/>
              <a:t>/</a:t>
            </a:r>
            <a:r>
              <a:rPr lang="ko-KR" altLang="en-US" dirty="0" err="1"/>
              <a:t>풀링</a:t>
            </a:r>
            <a:r>
              <a:rPr lang="ko-KR" altLang="en-US" dirty="0"/>
              <a:t> 계층 구현하기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642FFD0C-F911-4F36-8CA5-4843A4865691}"/>
              </a:ext>
            </a:extLst>
          </p:cNvPr>
          <p:cNvSpPr txBox="1">
            <a:spLocks/>
          </p:cNvSpPr>
          <p:nvPr/>
        </p:nvSpPr>
        <p:spPr>
          <a:xfrm>
            <a:off x="6127541" y="787237"/>
            <a:ext cx="4626315" cy="527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4BB0A0"/>
              </a:buClr>
              <a:buFont typeface="시스템 서체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시스템 서체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7.4.1 4</a:t>
            </a:r>
            <a:r>
              <a:rPr lang="ko-KR" altLang="en-US" dirty="0"/>
              <a:t>차원 배열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7.4.2 im2col</a:t>
            </a:r>
            <a:r>
              <a:rPr lang="ko-KR" altLang="en-US" dirty="0"/>
              <a:t>로 데이터 전개하기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7.4.3 </a:t>
            </a:r>
            <a:r>
              <a:rPr lang="ko-KR" altLang="en-US" dirty="0" err="1"/>
              <a:t>합성곱</a:t>
            </a:r>
            <a:r>
              <a:rPr lang="ko-KR" altLang="en-US" dirty="0"/>
              <a:t> 계층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7.4.4 </a:t>
            </a:r>
            <a:r>
              <a:rPr lang="ko-KR" altLang="en-US" dirty="0" err="1"/>
              <a:t>풀링</a:t>
            </a:r>
            <a:r>
              <a:rPr lang="ko-KR" altLang="en-US" dirty="0"/>
              <a:t> 계층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7.5 CNN </a:t>
            </a:r>
            <a:r>
              <a:rPr lang="ko-KR" altLang="en-US" dirty="0"/>
              <a:t>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7.6 CNN </a:t>
            </a:r>
            <a:r>
              <a:rPr lang="ko-KR" altLang="en-US" dirty="0"/>
              <a:t>시각화하기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7.6.1 1</a:t>
            </a:r>
            <a:r>
              <a:rPr lang="ko-KR" altLang="en-US" dirty="0"/>
              <a:t>번째 층의 가중치 시각화하기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7.6.2 </a:t>
            </a:r>
            <a:r>
              <a:rPr lang="ko-KR" altLang="en-US" dirty="0"/>
              <a:t>층 깊이에 따른 추출 정보 변화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7.7 </a:t>
            </a:r>
            <a:r>
              <a:rPr lang="ko-KR" altLang="en-US" dirty="0"/>
              <a:t>대표적인 </a:t>
            </a:r>
            <a:r>
              <a:rPr lang="en-US" altLang="ko-KR" dirty="0"/>
              <a:t>CNN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7.7.1 </a:t>
            </a:r>
            <a:r>
              <a:rPr lang="en-US" altLang="ko-KR" dirty="0" err="1"/>
              <a:t>LeNet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7.7.2 </a:t>
            </a:r>
            <a:r>
              <a:rPr lang="en-US" altLang="ko-KR" dirty="0" err="1"/>
              <a:t>AlexNet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7.8 </a:t>
            </a:r>
            <a:r>
              <a:rPr lang="ko-KR" altLang="en-US" dirty="0"/>
              <a:t>정리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9995992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68119"/>
            <a:ext cx="4155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7.6.2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층 깊이에 따른 추출 정보 변화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29" y="1838875"/>
            <a:ext cx="4993712" cy="23034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758233" y="45807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400" b="1" dirty="0">
                <a:solidFill>
                  <a:srgbClr val="5F5E5E"/>
                </a:solidFill>
                <a:latin typeface="HelveticaNeue-Bold"/>
              </a:rPr>
              <a:t>7-26 </a:t>
            </a:r>
            <a:r>
              <a:rPr lang="en-US" altLang="ko-KR" sz="1400" dirty="0">
                <a:solidFill>
                  <a:srgbClr val="000000"/>
                </a:solidFill>
                <a:latin typeface="HelveticaNeue-Roman"/>
              </a:rPr>
              <a:t>CNN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의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 계층에서 추출되는 정보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. </a:t>
            </a:r>
            <a:r>
              <a:rPr lang="en-US" altLang="ko-KR" sz="1400" dirty="0">
                <a:solidFill>
                  <a:srgbClr val="000000"/>
                </a:solidFill>
                <a:latin typeface="HelveticaNeue-Roman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번째 층은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에지와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블롭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en-US" altLang="ko-KR" sz="1400" dirty="0">
                <a:solidFill>
                  <a:srgbClr val="000000"/>
                </a:solidFill>
                <a:latin typeface="HelveticaNeue-Roman"/>
              </a:rPr>
              <a:t>3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번째 층은 텍스처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en-US" altLang="ko-KR" sz="1400" dirty="0">
                <a:solidFill>
                  <a:srgbClr val="000000"/>
                </a:solidFill>
                <a:latin typeface="HelveticaNeue-Roman"/>
              </a:rPr>
              <a:t>5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번째 층은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사물의일부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마지막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완전연결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 계층은 사물의 클래스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개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자동차 등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에 뉴런이 반응한다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. 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[19]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30</a:t>
            </a:fld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91AE481-D413-46A1-93E8-C8CF233C3DB3}"/>
              </a:ext>
            </a:extLst>
          </p:cNvPr>
          <p:cNvGrpSpPr/>
          <p:nvPr/>
        </p:nvGrpSpPr>
        <p:grpSpPr>
          <a:xfrm>
            <a:off x="8136673" y="1819622"/>
            <a:ext cx="1198440" cy="401400"/>
            <a:chOff x="8136673" y="1819622"/>
            <a:chExt cx="1198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03D19C8F-1D06-46FA-8889-97466BD121A8}"/>
                    </a:ext>
                  </a:extLst>
                </p14:cNvPr>
                <p14:cNvContentPartPr/>
                <p14:nvPr/>
              </p14:nvContentPartPr>
              <p14:xfrm>
                <a:off x="8136673" y="1972982"/>
                <a:ext cx="150840" cy="24804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03D19C8F-1D06-46FA-8889-97466BD121A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8033" y="1963982"/>
                  <a:ext cx="168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147EA844-07AA-47A0-9263-093A977C2C06}"/>
                    </a:ext>
                  </a:extLst>
                </p14:cNvPr>
                <p14:cNvContentPartPr/>
                <p14:nvPr/>
              </p14:nvContentPartPr>
              <p14:xfrm>
                <a:off x="8157193" y="2059742"/>
                <a:ext cx="124200" cy="4320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147EA844-07AA-47A0-9263-093A977C2C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48553" y="2050742"/>
                  <a:ext cx="141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F917BD6B-C94B-4C42-A39E-2EAFCF1ACC21}"/>
                    </a:ext>
                  </a:extLst>
                </p14:cNvPr>
                <p14:cNvContentPartPr/>
                <p14:nvPr/>
              </p14:nvContentPartPr>
              <p14:xfrm>
                <a:off x="8355193" y="1880822"/>
                <a:ext cx="2880" cy="23688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F917BD6B-C94B-4C42-A39E-2EAFCF1ACC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46193" y="1872182"/>
                  <a:ext cx="2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15574397-3531-4BD5-994F-D905F7C9D721}"/>
                    </a:ext>
                  </a:extLst>
                </p14:cNvPr>
                <p14:cNvContentPartPr/>
                <p14:nvPr/>
              </p14:nvContentPartPr>
              <p14:xfrm>
                <a:off x="8414233" y="2000702"/>
                <a:ext cx="252360" cy="1396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15574397-3531-4BD5-994F-D905F7C9D7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5233" y="1992062"/>
                  <a:ext cx="270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27B567A8-0F59-4437-B9C7-F88974502530}"/>
                    </a:ext>
                  </a:extLst>
                </p14:cNvPr>
                <p14:cNvContentPartPr/>
                <p14:nvPr/>
              </p14:nvContentPartPr>
              <p14:xfrm>
                <a:off x="8575153" y="2017622"/>
                <a:ext cx="74160" cy="1681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27B567A8-0F59-4437-B9C7-F889745025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66153" y="2008622"/>
                  <a:ext cx="91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F3E4501A-4BB4-48AD-8FD3-03424818257F}"/>
                    </a:ext>
                  </a:extLst>
                </p14:cNvPr>
                <p14:cNvContentPartPr/>
                <p14:nvPr/>
              </p14:nvContentPartPr>
              <p14:xfrm>
                <a:off x="8674513" y="2032382"/>
                <a:ext cx="158760" cy="1130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F3E4501A-4BB4-48AD-8FD3-0342481825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65513" y="2023742"/>
                  <a:ext cx="17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E272A92-3F2F-40E7-ADFE-E44B021CC295}"/>
                    </a:ext>
                  </a:extLst>
                </p14:cNvPr>
                <p14:cNvContentPartPr/>
                <p14:nvPr/>
              </p14:nvContentPartPr>
              <p14:xfrm>
                <a:off x="8866753" y="1819622"/>
                <a:ext cx="234360" cy="3517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E272A92-3F2F-40E7-ADFE-E44B021CC2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57753" y="1810982"/>
                  <a:ext cx="252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A8369A2F-7FB7-4C6B-968B-90F2EFF227EB}"/>
                    </a:ext>
                  </a:extLst>
                </p14:cNvPr>
                <p14:cNvContentPartPr/>
                <p14:nvPr/>
              </p14:nvContentPartPr>
              <p14:xfrm>
                <a:off x="8959993" y="1932662"/>
                <a:ext cx="257400" cy="93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A8369A2F-7FB7-4C6B-968B-90F2EFF227E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1353" y="1923662"/>
                  <a:ext cx="27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AD53E0F9-7DFB-46EC-89AE-0818844C7B97}"/>
                    </a:ext>
                  </a:extLst>
                </p14:cNvPr>
                <p14:cNvContentPartPr/>
                <p14:nvPr/>
              </p14:nvContentPartPr>
              <p14:xfrm>
                <a:off x="9286873" y="1903862"/>
                <a:ext cx="48240" cy="1598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AD53E0F9-7DFB-46EC-89AE-0818844C7B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77873" y="1894862"/>
                  <a:ext cx="658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2E46964-F45F-4563-AFE3-4E61FA5D61A7}"/>
              </a:ext>
            </a:extLst>
          </p:cNvPr>
          <p:cNvGrpSpPr/>
          <p:nvPr/>
        </p:nvGrpSpPr>
        <p:grpSpPr>
          <a:xfrm>
            <a:off x="9504313" y="1716662"/>
            <a:ext cx="1658160" cy="406800"/>
            <a:chOff x="9504313" y="1716662"/>
            <a:chExt cx="16581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5F69A1D7-B57D-4947-A6DF-60617FF60B8E}"/>
                    </a:ext>
                  </a:extLst>
                </p14:cNvPr>
                <p14:cNvContentPartPr/>
                <p14:nvPr/>
              </p14:nvContentPartPr>
              <p14:xfrm>
                <a:off x="9504313" y="1865342"/>
                <a:ext cx="81720" cy="8316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5F69A1D7-B57D-4947-A6DF-60617FF60B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95673" y="1856342"/>
                  <a:ext cx="99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D8EEABE1-991B-4141-96A1-9740AFA9BBEB}"/>
                    </a:ext>
                  </a:extLst>
                </p14:cNvPr>
                <p14:cNvContentPartPr/>
                <p14:nvPr/>
              </p14:nvContentPartPr>
              <p14:xfrm>
                <a:off x="9594313" y="1807742"/>
                <a:ext cx="92880" cy="2916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D8EEABE1-991B-4141-96A1-9740AFA9BB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5673" y="1798742"/>
                  <a:ext cx="110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5832A731-E9F6-4906-8237-FE49824ABDF3}"/>
                    </a:ext>
                  </a:extLst>
                </p14:cNvPr>
                <p14:cNvContentPartPr/>
                <p14:nvPr/>
              </p14:nvContentPartPr>
              <p14:xfrm>
                <a:off x="9740113" y="1843022"/>
                <a:ext cx="44640" cy="1076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5832A731-E9F6-4906-8237-FE49824ABD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31113" y="1834382"/>
                  <a:ext cx="62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403FE7FC-C40D-4067-B8A5-AD022CF939D5}"/>
                    </a:ext>
                  </a:extLst>
                </p14:cNvPr>
                <p14:cNvContentPartPr/>
                <p14:nvPr/>
              </p14:nvContentPartPr>
              <p14:xfrm>
                <a:off x="9781513" y="1828982"/>
                <a:ext cx="207360" cy="1458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403FE7FC-C40D-4067-B8A5-AD022CF939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2513" y="1820342"/>
                  <a:ext cx="225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58363417-86B6-4D32-AA60-4055EDA16629}"/>
                    </a:ext>
                  </a:extLst>
                </p14:cNvPr>
                <p14:cNvContentPartPr/>
                <p14:nvPr/>
              </p14:nvContentPartPr>
              <p14:xfrm>
                <a:off x="9794113" y="2034542"/>
                <a:ext cx="142560" cy="417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58363417-86B6-4D32-AA60-4055EDA166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85473" y="2025542"/>
                  <a:ext cx="160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13AFF893-4201-4CE9-A790-EEA719EB60FA}"/>
                    </a:ext>
                  </a:extLst>
                </p14:cNvPr>
                <p14:cNvContentPartPr/>
                <p14:nvPr/>
              </p14:nvContentPartPr>
              <p14:xfrm>
                <a:off x="10039633" y="1880102"/>
                <a:ext cx="113760" cy="1332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13AFF893-4201-4CE9-A790-EEA719EB60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30993" y="1871102"/>
                  <a:ext cx="131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DF51387E-1736-4320-9506-3707BEB9263C}"/>
                    </a:ext>
                  </a:extLst>
                </p14:cNvPr>
                <p14:cNvContentPartPr/>
                <p14:nvPr/>
              </p14:nvContentPartPr>
              <p14:xfrm>
                <a:off x="10214593" y="1843742"/>
                <a:ext cx="99720" cy="27972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DF51387E-1736-4320-9506-3707BEB926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05953" y="1835102"/>
                  <a:ext cx="117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14F7A70A-B31B-459F-A43C-96479DA2CDDC}"/>
                    </a:ext>
                  </a:extLst>
                </p14:cNvPr>
                <p14:cNvContentPartPr/>
                <p14:nvPr/>
              </p14:nvContentPartPr>
              <p14:xfrm>
                <a:off x="10329793" y="1763462"/>
                <a:ext cx="94320" cy="1468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14F7A70A-B31B-459F-A43C-96479DA2CD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21153" y="1754462"/>
                  <a:ext cx="111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8F2CC467-B66F-464C-83AE-C0A38735589E}"/>
                    </a:ext>
                  </a:extLst>
                </p14:cNvPr>
                <p14:cNvContentPartPr/>
                <p14:nvPr/>
              </p14:nvContentPartPr>
              <p14:xfrm>
                <a:off x="10293433" y="1901702"/>
                <a:ext cx="256680" cy="2174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8F2CC467-B66F-464C-83AE-C0A3873558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84433" y="1892702"/>
                  <a:ext cx="274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A7732A30-7A2D-439E-822B-91C861D531DB}"/>
                    </a:ext>
                  </a:extLst>
                </p14:cNvPr>
                <p14:cNvContentPartPr/>
                <p14:nvPr/>
              </p14:nvContentPartPr>
              <p14:xfrm>
                <a:off x="10595473" y="1835822"/>
                <a:ext cx="41400" cy="453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A7732A30-7A2D-439E-822B-91C861D531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86833" y="1826822"/>
                  <a:ext cx="59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CC9430AE-63C4-458C-B568-8EC3B13B5EF9}"/>
                    </a:ext>
                  </a:extLst>
                </p14:cNvPr>
                <p14:cNvContentPartPr/>
                <p14:nvPr/>
              </p14:nvContentPartPr>
              <p14:xfrm>
                <a:off x="10599793" y="1774262"/>
                <a:ext cx="175320" cy="2041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CC9430AE-63C4-458C-B568-8EC3B13B5E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90793" y="1765622"/>
                  <a:ext cx="19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8DB48065-39C1-4802-BB57-07536C9E03DE}"/>
                    </a:ext>
                  </a:extLst>
                </p14:cNvPr>
                <p14:cNvContentPartPr/>
                <p14:nvPr/>
              </p14:nvContentPartPr>
              <p14:xfrm>
                <a:off x="10783753" y="1790102"/>
                <a:ext cx="149040" cy="3042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8DB48065-39C1-4802-BB57-07536C9E03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75113" y="1781102"/>
                  <a:ext cx="166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FCCF03FC-F968-471E-9009-85F428F2A2E1}"/>
                    </a:ext>
                  </a:extLst>
                </p14:cNvPr>
                <p14:cNvContentPartPr/>
                <p14:nvPr/>
              </p14:nvContentPartPr>
              <p14:xfrm>
                <a:off x="11030713" y="1716662"/>
                <a:ext cx="131760" cy="3744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FCCF03FC-F968-471E-9009-85F428F2A2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21713" y="1708022"/>
                  <a:ext cx="149400" cy="39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9420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26603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7.7.1 </a:t>
            </a:r>
            <a:r>
              <a:rPr lang="en-US" altLang="ko-KR" sz="1600" dirty="0" err="1">
                <a:solidFill>
                  <a:srgbClr val="474646"/>
                </a:solidFill>
                <a:latin typeface="HelveticaNeue-Medium"/>
              </a:rPr>
              <a:t>LeNet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43" y="2505205"/>
            <a:ext cx="6778131" cy="184132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04743" y="2166511"/>
            <a:ext cx="2440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400" b="1" dirty="0">
                <a:solidFill>
                  <a:srgbClr val="5F5E5E"/>
                </a:solidFill>
                <a:latin typeface="HelveticaNeue-Bold"/>
              </a:rPr>
              <a:t>7-27 </a:t>
            </a:r>
            <a:r>
              <a:rPr lang="en-US" altLang="ko-KR" sz="1400" dirty="0" err="1">
                <a:solidFill>
                  <a:srgbClr val="000000"/>
                </a:solidFill>
                <a:latin typeface="HelveticaNeue-Roman"/>
              </a:rPr>
              <a:t>LeNet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의 구성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[20]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132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61318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7.7.2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AlexNet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" y="1691013"/>
            <a:ext cx="5835759" cy="224216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081414" y="39331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err="1">
                <a:latin typeface="ITCGaramondStd-Lt"/>
              </a:rPr>
              <a:t>LeNet</a:t>
            </a:r>
            <a:r>
              <a:rPr lang="ko-KR" altLang="en-US" sz="1400" dirty="0">
                <a:latin typeface="YDVYMjOStd12"/>
              </a:rPr>
              <a:t>과 비교해 훨씬 최근인 </a:t>
            </a:r>
            <a:r>
              <a:rPr lang="en-US" altLang="ko-KR" sz="1400" dirty="0">
                <a:latin typeface="ITCGaramondStd-Lt"/>
              </a:rPr>
              <a:t>2012</a:t>
            </a:r>
            <a:r>
              <a:rPr lang="ko-KR" altLang="en-US" sz="1400" dirty="0">
                <a:latin typeface="YDVYMjOStd12"/>
              </a:rPr>
              <a:t>년에 발표된 </a:t>
            </a:r>
            <a:r>
              <a:rPr lang="en-US" altLang="ko-KR" sz="1200" b="1" dirty="0" err="1">
                <a:latin typeface="HelveticaNeue-Bold"/>
              </a:rPr>
              <a:t>AlexNet</a:t>
            </a:r>
            <a:r>
              <a:rPr lang="ko-KR" altLang="en-US" sz="1400" dirty="0">
                <a:latin typeface="YDVYMjOStd12"/>
              </a:rPr>
              <a:t>은 </a:t>
            </a:r>
            <a:r>
              <a:rPr lang="ko-KR" altLang="en-US" sz="1400" dirty="0" err="1">
                <a:latin typeface="YDVYMjOStd12"/>
              </a:rPr>
              <a:t>딥러닝</a:t>
            </a:r>
            <a:r>
              <a:rPr lang="ko-KR" altLang="en-US" sz="1400" dirty="0">
                <a:latin typeface="YDVYMjOStd12"/>
              </a:rPr>
              <a:t> 열풍을 일으키는 데 큰 역할을 했다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1081414" y="4639384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활성화 함수로 </a:t>
            </a:r>
            <a:r>
              <a:rPr lang="en-US" altLang="ko-KR" sz="2000" dirty="0" err="1">
                <a:solidFill>
                  <a:srgbClr val="000000"/>
                </a:solidFill>
                <a:latin typeface="HelveticaNeue-Light"/>
              </a:rPr>
              <a:t>ReLU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를 이용한다</a:t>
            </a:r>
            <a:r>
              <a:rPr lang="en-US" altLang="ko-KR" dirty="0">
                <a:solidFill>
                  <a:srgbClr val="000000"/>
                </a:solidFill>
                <a:latin typeface="YDVYGOStd12"/>
              </a:rPr>
              <a:t>.</a:t>
            </a:r>
          </a:p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en-US" altLang="ko-KR" sz="2000" dirty="0" err="1">
                <a:solidFill>
                  <a:srgbClr val="000000"/>
                </a:solidFill>
                <a:latin typeface="HelveticaNeue-Light"/>
              </a:rPr>
              <a:t>LRN</a:t>
            </a:r>
            <a:r>
              <a:rPr lang="en-US" altLang="ko-KR" sz="800" dirty="0" err="1">
                <a:solidFill>
                  <a:srgbClr val="000000"/>
                </a:solidFill>
                <a:latin typeface="HelveticaNeue-Light"/>
              </a:rPr>
              <a:t>Local</a:t>
            </a:r>
            <a:r>
              <a:rPr lang="en-US" altLang="ko-KR" sz="800" dirty="0">
                <a:solidFill>
                  <a:srgbClr val="000000"/>
                </a:solidFill>
                <a:latin typeface="HelveticaNeue-Light"/>
              </a:rPr>
              <a:t> Response Normalization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이라는 국소적 정규화를 실시하는 계층을 이용한다</a:t>
            </a:r>
            <a:r>
              <a:rPr lang="en-US" altLang="ko-KR" dirty="0">
                <a:solidFill>
                  <a:srgbClr val="000000"/>
                </a:solidFill>
                <a:latin typeface="YDVYGOStd12"/>
              </a:rPr>
              <a:t>.</a:t>
            </a:r>
          </a:p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dirty="0" err="1">
                <a:solidFill>
                  <a:srgbClr val="000000"/>
                </a:solidFill>
                <a:latin typeface="YDVYGOStd12"/>
              </a:rPr>
              <a:t>드롭아웃을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 사용한다</a:t>
            </a:r>
            <a:r>
              <a:rPr lang="en-US" altLang="ko-KR" dirty="0">
                <a:solidFill>
                  <a:srgbClr val="000000"/>
                </a:solidFill>
                <a:latin typeface="YDVYGOStd12"/>
              </a:rPr>
              <a:t>.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75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228E8E3-0E6B-F440-8FD7-C16EDF946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b="1" dirty="0">
                <a:cs typeface="+mj-cs"/>
              </a:rPr>
              <a:t>CHAPTER 7 </a:t>
            </a:r>
            <a:r>
              <a:rPr lang="ko-KR" altLang="en-US" sz="3600" b="1" dirty="0" err="1">
                <a:cs typeface="+mj-cs"/>
              </a:rPr>
              <a:t>합성곱</a:t>
            </a:r>
            <a:r>
              <a:rPr lang="ko-KR" altLang="en-US" sz="3600" b="1" dirty="0">
                <a:cs typeface="+mj-cs"/>
              </a:rPr>
              <a:t> 신경망</a:t>
            </a:r>
            <a:r>
              <a:rPr lang="en-US" altLang="ko-KR" sz="3600" b="1" dirty="0">
                <a:cs typeface="+mj-cs"/>
              </a:rPr>
              <a:t>(CNN)</a:t>
            </a:r>
            <a:endParaRPr lang="ko-KR" altLang="en-US" sz="3600" b="1" dirty="0"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7ED06-594A-944A-AEE5-7173AA956952}"/>
              </a:ext>
            </a:extLst>
          </p:cNvPr>
          <p:cNvSpPr/>
          <p:nvPr/>
        </p:nvSpPr>
        <p:spPr>
          <a:xfrm>
            <a:off x="691375" y="3925796"/>
            <a:ext cx="797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ea typeface="Malgun Gothic" panose="020B0503020000020004" pitchFamily="34" charset="-127"/>
              </a:rPr>
              <a:t>CNN</a:t>
            </a:r>
            <a:r>
              <a:rPr lang="ko-KR" altLang="en-US" sz="1600" dirty="0">
                <a:ea typeface="Malgun Gothic" panose="020B0503020000020004" pitchFamily="34" charset="-127"/>
              </a:rPr>
              <a:t>의 메커니즘을 자세히 설명하고 </a:t>
            </a:r>
            <a:r>
              <a:rPr lang="ko-KR" altLang="en-US" sz="1600" dirty="0" err="1">
                <a:ea typeface="Malgun Gothic" panose="020B0503020000020004" pitchFamily="34" charset="-127"/>
              </a:rPr>
              <a:t>파이썬으로</a:t>
            </a:r>
            <a:r>
              <a:rPr lang="ko-KR" altLang="en-US" sz="1600" dirty="0">
                <a:ea typeface="Malgun Gothic" panose="020B0503020000020004" pitchFamily="34" charset="-127"/>
              </a:rPr>
              <a:t> 구현하기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17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0" y="2408894"/>
            <a:ext cx="6908871" cy="161196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991177" y="734293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302C2C"/>
                </a:solidFill>
                <a:latin typeface="HelveticaNeue-Heavy"/>
              </a:rPr>
              <a:t>7.1 </a:t>
            </a:r>
            <a:r>
              <a:rPr lang="ko-KR" altLang="en-US" dirty="0">
                <a:solidFill>
                  <a:srgbClr val="000000"/>
                </a:solidFill>
                <a:latin typeface="YDVYGOStd14"/>
              </a:rPr>
              <a:t>전체 구조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91177" y="12084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latin typeface="ITCGaramondStd-Lt"/>
              </a:rPr>
              <a:t>CNN</a:t>
            </a:r>
            <a:r>
              <a:rPr lang="ko-KR" altLang="en-US" sz="1600" dirty="0">
                <a:latin typeface="YDVYMjOStd12"/>
              </a:rPr>
              <a:t>도 지금까지 본 신경망과 같이 레고 블록처럼 계층을 조합하여 만들 수 있다</a:t>
            </a:r>
            <a:r>
              <a:rPr lang="en-US" altLang="ko-KR" sz="1600" dirty="0">
                <a:latin typeface="YDVYMjOStd12"/>
              </a:rPr>
              <a:t>. </a:t>
            </a:r>
          </a:p>
          <a:p>
            <a:r>
              <a:rPr lang="ko-KR" altLang="en-US" sz="1600" dirty="0">
                <a:latin typeface="YDVYMjOStd12"/>
              </a:rPr>
              <a:t>다만</a:t>
            </a:r>
            <a:r>
              <a:rPr lang="en-US" altLang="ko-KR" sz="1600" dirty="0">
                <a:latin typeface="YDVYMjOStd12"/>
              </a:rPr>
              <a:t>, </a:t>
            </a:r>
            <a:r>
              <a:rPr lang="ko-KR" altLang="en-US" sz="1400" dirty="0" err="1">
                <a:latin typeface="YDVYGOStd14"/>
              </a:rPr>
              <a:t>합성곱</a:t>
            </a:r>
            <a:r>
              <a:rPr lang="ko-KR" altLang="en-US" sz="1400" dirty="0">
                <a:latin typeface="YDVYGOStd14"/>
              </a:rPr>
              <a:t> 계층</a:t>
            </a:r>
            <a:r>
              <a:rPr lang="en-US" altLang="ko-KR" sz="700" dirty="0">
                <a:latin typeface="ITCGaramondStd-Lt"/>
              </a:rPr>
              <a:t>convolutional layer</a:t>
            </a:r>
            <a:r>
              <a:rPr lang="ko-KR" altLang="en-US" sz="1600" dirty="0">
                <a:latin typeface="YDVYMjOStd12"/>
              </a:rPr>
              <a:t>과 </a:t>
            </a:r>
            <a:r>
              <a:rPr lang="ko-KR" altLang="en-US" sz="1400" dirty="0" err="1">
                <a:latin typeface="YDVYGOStd14"/>
              </a:rPr>
              <a:t>풀링</a:t>
            </a:r>
            <a:r>
              <a:rPr lang="ko-KR" altLang="en-US" sz="1400" dirty="0">
                <a:latin typeface="YDVYGOStd14"/>
              </a:rPr>
              <a:t> 계층</a:t>
            </a:r>
            <a:r>
              <a:rPr lang="en-US" altLang="ko-KR" sz="700" dirty="0">
                <a:latin typeface="ITCGaramondStd-Lt"/>
              </a:rPr>
              <a:t>pooling layer</a:t>
            </a:r>
            <a:r>
              <a:rPr lang="ko-KR" altLang="en-US" sz="1600" dirty="0">
                <a:latin typeface="YDVYMjOStd12"/>
              </a:rPr>
              <a:t>이 새롭게 등장한다</a:t>
            </a:r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0" y="4241614"/>
            <a:ext cx="6908871" cy="1758353"/>
          </a:xfrm>
          <a:prstGeom prst="rect">
            <a:avLst/>
          </a:prstGeom>
        </p:spPr>
      </p:pic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26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7.2.1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완전연결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계층의 문제점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274618" y="1396677"/>
            <a:ext cx="9901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YDVYMjOStd12"/>
              </a:rPr>
              <a:t>‘데이터의 형상이 </a:t>
            </a:r>
            <a:r>
              <a:rPr lang="ko-KR" altLang="en-US" dirty="0" err="1">
                <a:latin typeface="YDVYMjOStd12"/>
              </a:rPr>
              <a:t>무시’된다는</a:t>
            </a:r>
            <a:r>
              <a:rPr lang="ko-KR" altLang="en-US" dirty="0">
                <a:latin typeface="YDVYMjOStd12"/>
              </a:rPr>
              <a:t> 사실이다</a:t>
            </a:r>
            <a:r>
              <a:rPr lang="en-US" altLang="ko-KR" dirty="0">
                <a:latin typeface="YDVYMjOStd12"/>
              </a:rPr>
              <a:t>.  </a:t>
            </a:r>
            <a:r>
              <a:rPr lang="ko-KR" altLang="en-US" dirty="0">
                <a:latin typeface="YDVYMjOStd12"/>
              </a:rPr>
              <a:t>입력데이터가 이미지인 경우를 예로 들면</a:t>
            </a:r>
            <a:r>
              <a:rPr lang="en-US" altLang="ko-KR" dirty="0">
                <a:latin typeface="YDVYMjOStd12"/>
              </a:rPr>
              <a:t>, </a:t>
            </a:r>
            <a:r>
              <a:rPr lang="ko-KR" altLang="en-US" dirty="0">
                <a:latin typeface="YDVYMjOStd12"/>
              </a:rPr>
              <a:t>이미지는 통상 세로</a:t>
            </a:r>
            <a:r>
              <a:rPr lang="en-US" altLang="ko-KR" dirty="0">
                <a:latin typeface="YDVYMjOStd12"/>
              </a:rPr>
              <a:t>·</a:t>
            </a:r>
            <a:r>
              <a:rPr lang="ko-KR" altLang="en-US" dirty="0">
                <a:latin typeface="YDVYMjOStd12"/>
              </a:rPr>
              <a:t>가로</a:t>
            </a:r>
            <a:r>
              <a:rPr lang="en-US" altLang="ko-KR" dirty="0">
                <a:latin typeface="YDVYMjOStd12"/>
              </a:rPr>
              <a:t>·</a:t>
            </a:r>
            <a:r>
              <a:rPr lang="ko-KR" altLang="en-US" dirty="0">
                <a:latin typeface="YDVYMjOStd12"/>
              </a:rPr>
              <a:t>채널</a:t>
            </a:r>
            <a:r>
              <a:rPr lang="en-US" altLang="ko-KR" dirty="0">
                <a:latin typeface="YDVYMjOStd12"/>
              </a:rPr>
              <a:t>(</a:t>
            </a:r>
            <a:r>
              <a:rPr lang="ko-KR" altLang="en-US" dirty="0">
                <a:latin typeface="YDVYMjOStd12"/>
              </a:rPr>
              <a:t>색상</a:t>
            </a:r>
            <a:r>
              <a:rPr lang="en-US" altLang="ko-KR" dirty="0">
                <a:latin typeface="YDVYMjOStd12"/>
              </a:rPr>
              <a:t>)</a:t>
            </a:r>
            <a:r>
              <a:rPr lang="ko-KR" altLang="en-US" dirty="0">
                <a:latin typeface="YDVYMjOStd12"/>
              </a:rPr>
              <a:t>로 구성된 </a:t>
            </a:r>
            <a:r>
              <a:rPr lang="en-US" altLang="ko-KR" dirty="0">
                <a:latin typeface="ITCGaramondStd-Lt"/>
              </a:rPr>
              <a:t>3</a:t>
            </a:r>
            <a:r>
              <a:rPr lang="ko-KR" altLang="en-US" dirty="0">
                <a:latin typeface="YDVYMjOStd12"/>
              </a:rPr>
              <a:t>차원 데이터이다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376218" y="2506575"/>
            <a:ext cx="979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YDVYMjOStd12"/>
              </a:rPr>
              <a:t>그러나 </a:t>
            </a:r>
            <a:r>
              <a:rPr lang="ko-KR" altLang="en-US" dirty="0" err="1">
                <a:latin typeface="YDVYMjOStd12"/>
              </a:rPr>
              <a:t>완전연결</a:t>
            </a:r>
            <a:r>
              <a:rPr lang="ko-KR" altLang="en-US" dirty="0">
                <a:latin typeface="YDVYMjOStd12"/>
              </a:rPr>
              <a:t> 계층은 형상을 무시하고 모든 입력 데이터를 동등한 뉴런</a:t>
            </a:r>
            <a:r>
              <a:rPr lang="en-US" altLang="ko-KR" dirty="0">
                <a:latin typeface="YDVYMjOStd12"/>
              </a:rPr>
              <a:t>(</a:t>
            </a:r>
            <a:r>
              <a:rPr lang="ko-KR" altLang="en-US" dirty="0">
                <a:latin typeface="YDVYMjOStd12"/>
              </a:rPr>
              <a:t>같은 </a:t>
            </a:r>
            <a:r>
              <a:rPr lang="ko-KR" altLang="en-US" dirty="0" err="1">
                <a:latin typeface="YDVYMjOStd12"/>
              </a:rPr>
              <a:t>차원의뉴런</a:t>
            </a:r>
            <a:r>
              <a:rPr lang="en-US" altLang="ko-KR" dirty="0">
                <a:latin typeface="YDVYMjOStd12"/>
              </a:rPr>
              <a:t>)</a:t>
            </a:r>
            <a:r>
              <a:rPr lang="ko-KR" altLang="en-US" dirty="0">
                <a:latin typeface="YDVYMjOStd12"/>
              </a:rPr>
              <a:t>으로 취급하여 형상에 담긴 정보를 살릴 수 없다</a:t>
            </a:r>
            <a:r>
              <a:rPr lang="en-US" altLang="ko-KR" dirty="0">
                <a:latin typeface="YDVYMjOStd12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321671" y="3505545"/>
            <a:ext cx="9799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YDVYMjOStd12"/>
              </a:rPr>
              <a:t>한편</a:t>
            </a:r>
            <a:r>
              <a:rPr lang="en-US" altLang="ko-KR" dirty="0">
                <a:latin typeface="YDVYMjOStd12"/>
              </a:rPr>
              <a:t>, </a:t>
            </a:r>
            <a:r>
              <a:rPr lang="ko-KR" altLang="en-US" dirty="0" err="1">
                <a:latin typeface="YDVYMjOStd12"/>
              </a:rPr>
              <a:t>합성곱</a:t>
            </a:r>
            <a:r>
              <a:rPr lang="ko-KR" altLang="en-US" dirty="0">
                <a:latin typeface="YDVYMjOStd12"/>
              </a:rPr>
              <a:t> 계층은 형상을 유지한다</a:t>
            </a:r>
            <a:r>
              <a:rPr lang="en-US" altLang="ko-KR" dirty="0">
                <a:latin typeface="YDVYMjOStd12"/>
              </a:rPr>
              <a:t>. </a:t>
            </a:r>
            <a:endParaRPr lang="ko-KR" altLang="en-US" dirty="0"/>
          </a:p>
          <a:p>
            <a:r>
              <a:rPr lang="en-US" altLang="ko-KR" dirty="0">
                <a:latin typeface="ITCGaramondStd-Lt"/>
              </a:rPr>
              <a:t>CNN</a:t>
            </a:r>
            <a:r>
              <a:rPr lang="ko-KR" altLang="en-US" dirty="0">
                <a:latin typeface="YDVYMjOStd12"/>
              </a:rPr>
              <a:t>에서는 </a:t>
            </a:r>
            <a:r>
              <a:rPr lang="ko-KR" altLang="en-US" dirty="0" err="1">
                <a:latin typeface="YDVYMjOStd12"/>
              </a:rPr>
              <a:t>합성곱</a:t>
            </a:r>
            <a:r>
              <a:rPr lang="ko-KR" altLang="en-US" dirty="0">
                <a:latin typeface="YDVYMjOStd12"/>
              </a:rPr>
              <a:t> 계층의 입출력 데이터를 </a:t>
            </a:r>
            <a:r>
              <a:rPr lang="ko-KR" altLang="en-US" sz="1600" dirty="0">
                <a:latin typeface="YDVYGOStd14"/>
              </a:rPr>
              <a:t>특징 맵</a:t>
            </a:r>
            <a:r>
              <a:rPr lang="en-US" altLang="ko-KR" sz="800" dirty="0">
                <a:latin typeface="ITCGaramondStd-Lt"/>
              </a:rPr>
              <a:t>feature map</a:t>
            </a:r>
            <a:r>
              <a:rPr lang="ko-KR" altLang="en-US" dirty="0">
                <a:latin typeface="YDVYMjOStd12"/>
              </a:rPr>
              <a:t>이라고도 한다</a:t>
            </a:r>
            <a:r>
              <a:rPr lang="en-US" altLang="ko-KR" dirty="0">
                <a:latin typeface="YDVYMjOStd12"/>
              </a:rPr>
              <a:t>. </a:t>
            </a:r>
          </a:p>
          <a:p>
            <a:r>
              <a:rPr lang="ko-KR" altLang="en-US" dirty="0" err="1">
                <a:latin typeface="YDVYMjOStd12"/>
              </a:rPr>
              <a:t>합성곱</a:t>
            </a:r>
            <a:r>
              <a:rPr lang="ko-KR" altLang="en-US" dirty="0">
                <a:latin typeface="YDVYMjOStd12"/>
              </a:rPr>
              <a:t> 계층의 입력 데이터를 </a:t>
            </a:r>
            <a:r>
              <a:rPr lang="ko-KR" altLang="en-US" sz="1600" dirty="0">
                <a:latin typeface="YDVYGOStd14"/>
              </a:rPr>
              <a:t>입력 특징 맵</a:t>
            </a:r>
            <a:r>
              <a:rPr lang="en-US" altLang="ko-KR" sz="800" dirty="0">
                <a:latin typeface="ITCGaramondStd-Lt"/>
              </a:rPr>
              <a:t>input feature map</a:t>
            </a:r>
            <a:r>
              <a:rPr lang="en-US" altLang="ko-KR" dirty="0">
                <a:latin typeface="YDVYMjOStd12"/>
              </a:rPr>
              <a:t>, </a:t>
            </a:r>
            <a:r>
              <a:rPr lang="ko-KR" altLang="en-US" dirty="0">
                <a:latin typeface="YDVYMjOStd12"/>
              </a:rPr>
              <a:t>출력 데이터를 </a:t>
            </a:r>
            <a:r>
              <a:rPr lang="ko-KR" altLang="en-US" sz="1600" dirty="0">
                <a:latin typeface="YDVYGOStd14"/>
              </a:rPr>
              <a:t>출력 특징 맵</a:t>
            </a:r>
            <a:r>
              <a:rPr lang="en-US" altLang="ko-KR" sz="800" dirty="0">
                <a:latin typeface="ITCGaramondStd-Lt"/>
              </a:rPr>
              <a:t>output feature map</a:t>
            </a:r>
            <a:r>
              <a:rPr lang="ko-KR" altLang="en-US" dirty="0">
                <a:latin typeface="YDVYMjOStd12"/>
              </a:rPr>
              <a:t>이라고  하는 식이다</a:t>
            </a:r>
            <a:r>
              <a:rPr lang="en-US" altLang="ko-KR" dirty="0">
                <a:latin typeface="YDVYMjOStd12"/>
              </a:rPr>
              <a:t>.</a:t>
            </a:r>
          </a:p>
          <a:p>
            <a:r>
              <a:rPr lang="ko-KR" altLang="en-US" dirty="0">
                <a:latin typeface="YDVYMjOStd12"/>
              </a:rPr>
              <a:t>이 책에서는 ‘입출력 </a:t>
            </a:r>
            <a:r>
              <a:rPr lang="ko-KR" altLang="en-US" dirty="0" err="1">
                <a:latin typeface="YDVYMjOStd12"/>
              </a:rPr>
              <a:t>데이터’와</a:t>
            </a:r>
            <a:r>
              <a:rPr lang="ko-KR" altLang="en-US" dirty="0">
                <a:latin typeface="YDVYMjOStd12"/>
              </a:rPr>
              <a:t> ‘특징 </a:t>
            </a:r>
            <a:r>
              <a:rPr lang="ko-KR" altLang="en-US" dirty="0" err="1">
                <a:latin typeface="YDVYMjOStd12"/>
              </a:rPr>
              <a:t>맵’을</a:t>
            </a:r>
            <a:r>
              <a:rPr lang="ko-KR" altLang="en-US" dirty="0">
                <a:latin typeface="YDVYMjOStd12"/>
              </a:rPr>
              <a:t> 같은 의미로 사용한다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56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91177" y="680639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7.2.2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합성곱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 연산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7" y="1460987"/>
            <a:ext cx="3599296" cy="104957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901658" y="1154436"/>
            <a:ext cx="4047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7-3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연산의 예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연산을 기호로 표기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5563749" y="1391559"/>
            <a:ext cx="57196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합성곱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연산은 필터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혹은 커널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의 </a:t>
            </a:r>
            <a:r>
              <a:rPr lang="ko-KR" altLang="en-US" sz="1400" dirty="0">
                <a:solidFill>
                  <a:srgbClr val="000000"/>
                </a:solidFill>
                <a:latin typeface="YDVYGOStd14"/>
              </a:rPr>
              <a:t>윈도우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window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를 일정 간격으로 이동해가며 입력 데이터에 적용한다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endParaRPr lang="en-US" altLang="ko-KR" sz="1400" dirty="0">
              <a:solidFill>
                <a:srgbClr val="000000"/>
              </a:solidFill>
              <a:latin typeface="YDVYMjOStd12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여기에서 말하는 윈도우는 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7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4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의 회색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3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×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3 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부분을 가리킨다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이 그림에서 보듯 입력과 필터에서 대응하는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원소끼리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곱한 후 그 총합을 구한다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이 계산을 </a:t>
            </a:r>
            <a:r>
              <a:rPr lang="ko-KR" altLang="en-US" sz="1400" dirty="0">
                <a:solidFill>
                  <a:srgbClr val="000000"/>
                </a:solidFill>
                <a:latin typeface="YDVYGOStd14"/>
              </a:rPr>
              <a:t>단일 곱셈</a:t>
            </a:r>
            <a:r>
              <a:rPr lang="en-US" altLang="ko-KR" sz="1400" dirty="0">
                <a:solidFill>
                  <a:srgbClr val="000000"/>
                </a:solidFill>
                <a:latin typeface="YDVYGOStd14"/>
              </a:rPr>
              <a:t>-</a:t>
            </a:r>
            <a:r>
              <a:rPr lang="ko-KR" altLang="en-US" sz="1400" dirty="0" err="1">
                <a:solidFill>
                  <a:srgbClr val="000000"/>
                </a:solidFill>
                <a:latin typeface="YDVYGOStd14"/>
              </a:rPr>
              <a:t>누산</a:t>
            </a:r>
            <a:r>
              <a:rPr lang="en-US" altLang="ko-KR" sz="1400" dirty="0" err="1">
                <a:solidFill>
                  <a:srgbClr val="000000"/>
                </a:solidFill>
                <a:latin typeface="ITCGaramondStd-Lt"/>
              </a:rPr>
              <a:t>fusedmultiply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add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,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FMA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이라 한다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).</a:t>
            </a:r>
            <a:r>
              <a:rPr lang="ko-KR" altLang="en-US" sz="1400" dirty="0">
                <a:solidFill>
                  <a:srgbClr val="5F5E5E"/>
                </a:solidFill>
                <a:latin typeface="HelveticaNeue-Heavy"/>
              </a:rPr>
              <a:t>* 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그리고 그 결과를 출력의 해당 장소에 저장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A937C8A-F298-4F58-9D14-6B6FE6F57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6" y="2675518"/>
            <a:ext cx="3599296" cy="37763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A3AEF0A-8A1E-4C2F-BF1E-80BFED6A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988" y="4534933"/>
            <a:ext cx="4801644" cy="93150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B376E7E2-6EDF-49C8-A8C8-0B204F35A845}"/>
              </a:ext>
            </a:extLst>
          </p:cNvPr>
          <p:cNvSpPr/>
          <p:nvPr/>
        </p:nvSpPr>
        <p:spPr>
          <a:xfrm>
            <a:off x="5908097" y="39099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7-5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연산의 편향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필터를 적용한 원소에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고정값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편향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을 더한다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611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91177" y="714077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7.2.3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패딩 </a:t>
            </a:r>
            <a:r>
              <a:rPr lang="en-US" altLang="ko-KR" sz="1400" dirty="0">
                <a:solidFill>
                  <a:srgbClr val="474646"/>
                </a:solidFill>
                <a:latin typeface="YDVYGOStd14"/>
              </a:rPr>
              <a:t>(padding)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991177" y="137252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합성곱</a:t>
            </a:r>
            <a:r>
              <a:rPr lang="ko-KR" altLang="en-US" sz="1400" dirty="0">
                <a:latin typeface="YDVYMjOStd12"/>
              </a:rPr>
              <a:t> 연산을 수행하기 전에 입력 데이터 주변을 특정 값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ko-KR" altLang="en-US" sz="1400" dirty="0">
                <a:latin typeface="YDVYMjOStd12"/>
              </a:rPr>
              <a:t>예컨대 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en-US" altLang="ko-KR" sz="1400" dirty="0">
                <a:latin typeface="YDVYMjOStd12"/>
              </a:rPr>
              <a:t>)</a:t>
            </a:r>
            <a:r>
              <a:rPr lang="ko-KR" altLang="en-US" sz="1400" dirty="0">
                <a:latin typeface="YDVYMjOStd12"/>
              </a:rPr>
              <a:t>으로 채우기도 란다</a:t>
            </a:r>
            <a:r>
              <a:rPr lang="en-US" altLang="ko-KR" sz="1400" dirty="0">
                <a:latin typeface="YDVYMjOStd12"/>
              </a:rPr>
              <a:t>. </a:t>
            </a:r>
            <a:r>
              <a:rPr lang="ko-KR" altLang="en-US" sz="1400" dirty="0">
                <a:latin typeface="YDVYMjOStd12"/>
              </a:rPr>
              <a:t>이를 </a:t>
            </a:r>
            <a:r>
              <a:rPr lang="ko-KR" altLang="en-US" sz="1200" dirty="0">
                <a:latin typeface="YDVYGOStd14"/>
              </a:rPr>
              <a:t>패딩</a:t>
            </a:r>
            <a:r>
              <a:rPr lang="en-US" altLang="ko-KR" sz="600" dirty="0">
                <a:latin typeface="ITCGaramondStd-Lt"/>
              </a:rPr>
              <a:t>padding</a:t>
            </a:r>
            <a:r>
              <a:rPr lang="ko-KR" altLang="en-US" sz="1400" dirty="0">
                <a:latin typeface="YDVYMjOStd12"/>
              </a:rPr>
              <a:t>이라 하며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 err="1">
                <a:latin typeface="YDVYMjOStd12"/>
              </a:rPr>
              <a:t>합성곱</a:t>
            </a:r>
            <a:r>
              <a:rPr lang="ko-KR" altLang="en-US" sz="1400" dirty="0">
                <a:latin typeface="YDVYMjOStd12"/>
              </a:rPr>
              <a:t> 연산에서 자주 이용하는 기법이다</a:t>
            </a:r>
            <a:endParaRPr lang="ko-KR" altLang="en-US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25" y="3369202"/>
            <a:ext cx="5069974" cy="201042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91177" y="29075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7-6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연산의 패딩 처리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입력 데이터 주위에 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0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을 채운다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패딩은 점선으로 표시했으며 그 안의 값 ‘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0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’은 생략했다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).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95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07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합성곱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신경망</a:t>
            </a: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(CNN)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91177" y="686819"/>
            <a:ext cx="280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7.2.4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스트라이드</a:t>
            </a:r>
            <a:r>
              <a:rPr lang="en-US" altLang="ko-KR" sz="1400" dirty="0">
                <a:solidFill>
                  <a:srgbClr val="474646"/>
                </a:solidFill>
                <a:latin typeface="YDVYGOStd14"/>
              </a:rPr>
              <a:t>(stride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이동 폭</a:t>
            </a:r>
            <a:r>
              <a:rPr lang="en-US" altLang="ko-KR" sz="1400" dirty="0">
                <a:solidFill>
                  <a:srgbClr val="474646"/>
                </a:solidFill>
                <a:latin typeface="YDVYGOStd14"/>
              </a:rPr>
              <a:t>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1197573"/>
            <a:ext cx="4501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YDVYMjOStd12"/>
              </a:rPr>
              <a:t>필터를 적용하는 위치의 간격을 </a:t>
            </a:r>
            <a:r>
              <a:rPr lang="ko-KR" altLang="en-US" sz="1200" dirty="0" err="1">
                <a:latin typeface="YDVYGOStd14"/>
              </a:rPr>
              <a:t>스트라이드</a:t>
            </a:r>
            <a:r>
              <a:rPr lang="en-US" altLang="ko-KR" sz="600" dirty="0">
                <a:latin typeface="ITCGaramondStd-Lt"/>
              </a:rPr>
              <a:t>stride</a:t>
            </a:r>
            <a:r>
              <a:rPr lang="ko-KR" altLang="en-US" sz="1400" dirty="0">
                <a:latin typeface="YDVYMjOStd12"/>
              </a:rPr>
              <a:t>라고 한다</a:t>
            </a:r>
            <a:endParaRPr lang="ko-KR" altLang="en-US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3" y="1646773"/>
            <a:ext cx="4563468" cy="358910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" y="5156921"/>
            <a:ext cx="4504511" cy="101426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51" y="1852669"/>
            <a:ext cx="4532994" cy="3589106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97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1509</Words>
  <Application>Microsoft Office PowerPoint</Application>
  <PresentationFormat>와이드스크린</PresentationFormat>
  <Paragraphs>235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8" baseType="lpstr">
      <vt:lpstr>HelveticaNeue-Bold</vt:lpstr>
      <vt:lpstr>HelveticaNeue-Heavy</vt:lpstr>
      <vt:lpstr>HelveticaNeue-Light</vt:lpstr>
      <vt:lpstr>HelveticaNeue-Medium</vt:lpstr>
      <vt:lpstr>HelveticaNeue-Roman</vt:lpstr>
      <vt:lpstr>ITCGaramondStd-Lt</vt:lpstr>
      <vt:lpstr>YDVYGOStd12</vt:lpstr>
      <vt:lpstr>YDVYGOStd14</vt:lpstr>
      <vt:lpstr>YDVYGOStd15</vt:lpstr>
      <vt:lpstr>YDVYMjOStd12</vt:lpstr>
      <vt:lpstr>나눔고딕 ExtraBold</vt:lpstr>
      <vt:lpstr>맑은 고딕</vt:lpstr>
      <vt:lpstr>맑은 고딕</vt:lpstr>
      <vt:lpstr>시스템 서체</vt:lpstr>
      <vt:lpstr>Arial</vt:lpstr>
      <vt:lpstr>Office 테마</vt:lpstr>
      <vt:lpstr>밑바닥부터 시작하는 딥러닝</vt:lpstr>
      <vt:lpstr>이 책의 학습 목표</vt:lpstr>
      <vt:lpstr>Contents</vt:lpstr>
      <vt:lpstr>PowerPoint 프레젠테이션</vt:lpstr>
      <vt:lpstr>SECTION 07 합성곱 신경망(CNN)</vt:lpstr>
      <vt:lpstr>SECTION 07 합성곱 신경망(CNN)</vt:lpstr>
      <vt:lpstr>SECTION 07 합성곱 신경망(CNN)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mark</dc:creator>
  <cp:lastModifiedBy>상훈 오</cp:lastModifiedBy>
  <cp:revision>28</cp:revision>
  <cp:lastPrinted>2021-04-26T05:40:20Z</cp:lastPrinted>
  <dcterms:created xsi:type="dcterms:W3CDTF">2020-02-12T08:20:36Z</dcterms:created>
  <dcterms:modified xsi:type="dcterms:W3CDTF">2022-05-18T01:40:05Z</dcterms:modified>
</cp:coreProperties>
</file>